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3"/>
  </p:notesMasterIdLst>
  <p:sldIdLst>
    <p:sldId id="256" r:id="rId2"/>
    <p:sldId id="306" r:id="rId3"/>
    <p:sldId id="257" r:id="rId4"/>
    <p:sldId id="262" r:id="rId5"/>
    <p:sldId id="260" r:id="rId6"/>
    <p:sldId id="263" r:id="rId7"/>
    <p:sldId id="307" r:id="rId8"/>
    <p:sldId id="264" r:id="rId9"/>
    <p:sldId id="265" r:id="rId10"/>
    <p:sldId id="266" r:id="rId11"/>
    <p:sldId id="267" r:id="rId12"/>
    <p:sldId id="273" r:id="rId13"/>
    <p:sldId id="274" r:id="rId14"/>
    <p:sldId id="268" r:id="rId15"/>
    <p:sldId id="269" r:id="rId16"/>
    <p:sldId id="271" r:id="rId17"/>
    <p:sldId id="270" r:id="rId18"/>
    <p:sldId id="272" r:id="rId19"/>
    <p:sldId id="285" r:id="rId20"/>
    <p:sldId id="308" r:id="rId21"/>
    <p:sldId id="276" r:id="rId22"/>
    <p:sldId id="280" r:id="rId23"/>
    <p:sldId id="281" r:id="rId24"/>
    <p:sldId id="282" r:id="rId25"/>
    <p:sldId id="283" r:id="rId26"/>
    <p:sldId id="284" r:id="rId27"/>
    <p:sldId id="309" r:id="rId28"/>
    <p:sldId id="303" r:id="rId29"/>
    <p:sldId id="304" r:id="rId30"/>
    <p:sldId id="318" r:id="rId31"/>
    <p:sldId id="331" r:id="rId32"/>
    <p:sldId id="330" r:id="rId33"/>
    <p:sldId id="344" r:id="rId34"/>
    <p:sldId id="319" r:id="rId35"/>
    <p:sldId id="320" r:id="rId36"/>
    <p:sldId id="321" r:id="rId37"/>
    <p:sldId id="322" r:id="rId38"/>
    <p:sldId id="323" r:id="rId39"/>
    <p:sldId id="324" r:id="rId40"/>
    <p:sldId id="325" r:id="rId41"/>
    <p:sldId id="326" r:id="rId42"/>
    <p:sldId id="341" r:id="rId43"/>
    <p:sldId id="342" r:id="rId44"/>
    <p:sldId id="327" r:id="rId45"/>
    <p:sldId id="328" r:id="rId46"/>
    <p:sldId id="315" r:id="rId47"/>
    <p:sldId id="336" r:id="rId48"/>
    <p:sldId id="340" r:id="rId49"/>
    <p:sldId id="343" r:id="rId50"/>
    <p:sldId id="335" r:id="rId51"/>
    <p:sldId id="338" r:id="rId52"/>
    <p:sldId id="337" r:id="rId53"/>
    <p:sldId id="339" r:id="rId54"/>
    <p:sldId id="332" r:id="rId55"/>
    <p:sldId id="334" r:id="rId56"/>
    <p:sldId id="310" r:id="rId57"/>
    <p:sldId id="351" r:id="rId58"/>
    <p:sldId id="352" r:id="rId59"/>
    <p:sldId id="288" r:id="rId60"/>
    <p:sldId id="301" r:id="rId61"/>
    <p:sldId id="290" r:id="rId62"/>
    <p:sldId id="289" r:id="rId63"/>
    <p:sldId id="291" r:id="rId64"/>
    <p:sldId id="345" r:id="rId65"/>
    <p:sldId id="346" r:id="rId66"/>
    <p:sldId id="347" r:id="rId67"/>
    <p:sldId id="348" r:id="rId68"/>
    <p:sldId id="349" r:id="rId69"/>
    <p:sldId id="350" r:id="rId70"/>
    <p:sldId id="292" r:id="rId71"/>
    <p:sldId id="293" r:id="rId72"/>
    <p:sldId id="296" r:id="rId73"/>
    <p:sldId id="298" r:id="rId74"/>
    <p:sldId id="300" r:id="rId75"/>
    <p:sldId id="294" r:id="rId76"/>
    <p:sldId id="299" r:id="rId77"/>
    <p:sldId id="329" r:id="rId78"/>
    <p:sldId id="311" r:id="rId79"/>
    <p:sldId id="279" r:id="rId80"/>
    <p:sldId id="278" r:id="rId81"/>
    <p:sldId id="277" r:id="rId82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E00"/>
    <a:srgbClr val="F9B13F"/>
    <a:srgbClr val="368A41"/>
    <a:srgbClr val="D6CAB6"/>
    <a:srgbClr val="9CB29F"/>
    <a:srgbClr val="A4B0C0"/>
    <a:srgbClr val="A6B0BE"/>
    <a:srgbClr val="FB5050"/>
    <a:srgbClr val="A650A5"/>
    <a:srgbClr val="B875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384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presProps" Target="pres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notesMaster" Target="notesMasters/notesMaster1.xml"/><Relationship Id="rId88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imo Toups" userId="434b17c8ea9182f3" providerId="LiveId" clId="{2AA9C1BB-1577-44AF-8629-DF7CD41C63F4}"/>
    <pc:docChg chg="undo redo custSel addSld delSld modSld sldOrd">
      <pc:chgData name="Timo Toups" userId="434b17c8ea9182f3" providerId="LiveId" clId="{2AA9C1BB-1577-44AF-8629-DF7CD41C63F4}" dt="2022-08-30T11:02:39.723" v="835" actId="20577"/>
      <pc:docMkLst>
        <pc:docMk/>
      </pc:docMkLst>
      <pc:sldChg chg="del">
        <pc:chgData name="Timo Toups" userId="434b17c8ea9182f3" providerId="LiveId" clId="{2AA9C1BB-1577-44AF-8629-DF7CD41C63F4}" dt="2022-07-19T22:34:19.574" v="380" actId="2696"/>
        <pc:sldMkLst>
          <pc:docMk/>
          <pc:sldMk cId="1641358593" sldId="258"/>
        </pc:sldMkLst>
      </pc:sldChg>
      <pc:sldChg chg="del">
        <pc:chgData name="Timo Toups" userId="434b17c8ea9182f3" providerId="LiveId" clId="{2AA9C1BB-1577-44AF-8629-DF7CD41C63F4}" dt="2022-07-19T22:34:19.574" v="380" actId="2696"/>
        <pc:sldMkLst>
          <pc:docMk/>
          <pc:sldMk cId="3135346108" sldId="261"/>
        </pc:sldMkLst>
      </pc:sldChg>
      <pc:sldChg chg="addSp delSp modSp mod">
        <pc:chgData name="Timo Toups" userId="434b17c8ea9182f3" providerId="LiveId" clId="{2AA9C1BB-1577-44AF-8629-DF7CD41C63F4}" dt="2022-08-30T11:02:39.723" v="835" actId="20577"/>
        <pc:sldMkLst>
          <pc:docMk/>
          <pc:sldMk cId="527285843" sldId="279"/>
        </pc:sldMkLst>
        <pc:spChg chg="add mod">
          <ac:chgData name="Timo Toups" userId="434b17c8ea9182f3" providerId="LiveId" clId="{2AA9C1BB-1577-44AF-8629-DF7CD41C63F4}" dt="2022-08-02T20:58:23.334" v="721" actId="571"/>
          <ac:spMkLst>
            <pc:docMk/>
            <pc:sldMk cId="527285843" sldId="279"/>
            <ac:spMk id="12" creationId="{5BB9051A-4F13-8CCF-1F2C-194D1F4E1FB0}"/>
          </ac:spMkLst>
        </pc:spChg>
        <pc:spChg chg="add mod">
          <ac:chgData name="Timo Toups" userId="434b17c8ea9182f3" providerId="LiveId" clId="{2AA9C1BB-1577-44AF-8629-DF7CD41C63F4}" dt="2022-08-02T20:58:23.334" v="721" actId="571"/>
          <ac:spMkLst>
            <pc:docMk/>
            <pc:sldMk cId="527285843" sldId="279"/>
            <ac:spMk id="15" creationId="{FEFDD253-7103-A012-0A22-57A9203922AD}"/>
          </ac:spMkLst>
        </pc:spChg>
        <pc:spChg chg="mod">
          <ac:chgData name="Timo Toups" userId="434b17c8ea9182f3" providerId="LiveId" clId="{2AA9C1BB-1577-44AF-8629-DF7CD41C63F4}" dt="2022-08-02T20:58:39.824" v="738" actId="20577"/>
          <ac:spMkLst>
            <pc:docMk/>
            <pc:sldMk cId="527285843" sldId="279"/>
            <ac:spMk id="16" creationId="{CE62672B-4B4F-4A99-BACA-C66FC65755D3}"/>
          </ac:spMkLst>
        </pc:spChg>
        <pc:spChg chg="mod">
          <ac:chgData name="Timo Toups" userId="434b17c8ea9182f3" providerId="LiveId" clId="{2AA9C1BB-1577-44AF-8629-DF7CD41C63F4}" dt="2022-08-02T20:58:50.072" v="757" actId="20577"/>
          <ac:spMkLst>
            <pc:docMk/>
            <pc:sldMk cId="527285843" sldId="279"/>
            <ac:spMk id="17" creationId="{8B96DC3C-71E3-49A3-9399-053284CCBE35}"/>
          </ac:spMkLst>
        </pc:spChg>
        <pc:spChg chg="add del mod">
          <ac:chgData name="Timo Toups" userId="434b17c8ea9182f3" providerId="LiveId" clId="{2AA9C1BB-1577-44AF-8629-DF7CD41C63F4}" dt="2022-08-30T11:02:08.683" v="786" actId="478"/>
          <ac:spMkLst>
            <pc:docMk/>
            <pc:sldMk cId="527285843" sldId="279"/>
            <ac:spMk id="18" creationId="{80ACCF09-AE97-C1F1-2357-D67986C2A9AF}"/>
          </ac:spMkLst>
        </pc:spChg>
        <pc:spChg chg="add mod">
          <ac:chgData name="Timo Toups" userId="434b17c8ea9182f3" providerId="LiveId" clId="{2AA9C1BB-1577-44AF-8629-DF7CD41C63F4}" dt="2022-08-30T11:02:25.826" v="807" actId="20577"/>
          <ac:spMkLst>
            <pc:docMk/>
            <pc:sldMk cId="527285843" sldId="279"/>
            <ac:spMk id="20" creationId="{6044E531-DDFB-FA13-BBE5-B755B4C94773}"/>
          </ac:spMkLst>
        </pc:spChg>
        <pc:spChg chg="add mod">
          <ac:chgData name="Timo Toups" userId="434b17c8ea9182f3" providerId="LiveId" clId="{2AA9C1BB-1577-44AF-8629-DF7CD41C63F4}" dt="2022-08-30T11:02:39.723" v="835" actId="20577"/>
          <ac:spMkLst>
            <pc:docMk/>
            <pc:sldMk cId="527285843" sldId="279"/>
            <ac:spMk id="21" creationId="{F2646D51-FB20-58C6-9B82-6C24B1852B2F}"/>
          </ac:spMkLst>
        </pc:spChg>
      </pc:sldChg>
      <pc:sldChg chg="del">
        <pc:chgData name="Timo Toups" userId="434b17c8ea9182f3" providerId="LiveId" clId="{2AA9C1BB-1577-44AF-8629-DF7CD41C63F4}" dt="2022-07-19T22:34:19.574" v="380" actId="2696"/>
        <pc:sldMkLst>
          <pc:docMk/>
          <pc:sldMk cId="1156297302" sldId="286"/>
        </pc:sldMkLst>
      </pc:sldChg>
      <pc:sldChg chg="del">
        <pc:chgData name="Timo Toups" userId="434b17c8ea9182f3" providerId="LiveId" clId="{2AA9C1BB-1577-44AF-8629-DF7CD41C63F4}" dt="2022-07-19T22:34:19.574" v="380" actId="2696"/>
        <pc:sldMkLst>
          <pc:docMk/>
          <pc:sldMk cId="3286912755" sldId="287"/>
        </pc:sldMkLst>
      </pc:sldChg>
      <pc:sldChg chg="modSp mod">
        <pc:chgData name="Timo Toups" userId="434b17c8ea9182f3" providerId="LiveId" clId="{2AA9C1BB-1577-44AF-8629-DF7CD41C63F4}" dt="2022-07-19T22:23:15.653" v="305" actId="1038"/>
        <pc:sldMkLst>
          <pc:docMk/>
          <pc:sldMk cId="1495914304" sldId="304"/>
        </pc:sldMkLst>
        <pc:spChg chg="mod">
          <ac:chgData name="Timo Toups" userId="434b17c8ea9182f3" providerId="LiveId" clId="{2AA9C1BB-1577-44AF-8629-DF7CD41C63F4}" dt="2022-07-19T22:23:15.653" v="305" actId="1038"/>
          <ac:spMkLst>
            <pc:docMk/>
            <pc:sldMk cId="1495914304" sldId="304"/>
            <ac:spMk id="11" creationId="{656EF69D-B2CC-1199-B126-CB8B1D59795E}"/>
          </ac:spMkLst>
        </pc:spChg>
        <pc:spChg chg="mod">
          <ac:chgData name="Timo Toups" userId="434b17c8ea9182f3" providerId="LiveId" clId="{2AA9C1BB-1577-44AF-8629-DF7CD41C63F4}" dt="2022-07-19T22:22:56.897" v="300" actId="6549"/>
          <ac:spMkLst>
            <pc:docMk/>
            <pc:sldMk cId="1495914304" sldId="304"/>
            <ac:spMk id="26" creationId="{DB3CF257-DB2B-439C-A955-60B90A44EDD1}"/>
          </ac:spMkLst>
        </pc:spChg>
      </pc:sldChg>
      <pc:sldChg chg="addSp delSp modSp add mod delAnim modAnim">
        <pc:chgData name="Timo Toups" userId="434b17c8ea9182f3" providerId="LiveId" clId="{2AA9C1BB-1577-44AF-8629-DF7CD41C63F4}" dt="2022-07-19T07:46:02.229" v="284" actId="571"/>
        <pc:sldMkLst>
          <pc:docMk/>
          <pc:sldMk cId="2276196576" sldId="306"/>
        </pc:sldMkLst>
        <pc:spChg chg="add del mod">
          <ac:chgData name="Timo Toups" userId="434b17c8ea9182f3" providerId="LiveId" clId="{2AA9C1BB-1577-44AF-8629-DF7CD41C63F4}" dt="2022-07-19T07:09:44.610" v="12" actId="478"/>
          <ac:spMkLst>
            <pc:docMk/>
            <pc:sldMk cId="2276196576" sldId="306"/>
            <ac:spMk id="2" creationId="{0CCA3A0F-71A2-1BCB-3687-AD5A0BBA442A}"/>
          </ac:spMkLst>
        </pc:spChg>
        <pc:spChg chg="add mod">
          <ac:chgData name="Timo Toups" userId="434b17c8ea9182f3" providerId="LiveId" clId="{2AA9C1BB-1577-44AF-8629-DF7CD41C63F4}" dt="2022-07-19T07:45:10.897" v="280" actId="1076"/>
          <ac:spMkLst>
            <pc:docMk/>
            <pc:sldMk cId="2276196576" sldId="306"/>
            <ac:spMk id="4" creationId="{CAD7E86E-A390-6822-D148-3D0DBE1E5FC0}"/>
          </ac:spMkLst>
        </pc:spChg>
        <pc:spChg chg="add mod">
          <ac:chgData name="Timo Toups" userId="434b17c8ea9182f3" providerId="LiveId" clId="{2AA9C1BB-1577-44AF-8629-DF7CD41C63F4}" dt="2022-07-19T07:45:10.897" v="280" actId="1076"/>
          <ac:spMkLst>
            <pc:docMk/>
            <pc:sldMk cId="2276196576" sldId="306"/>
            <ac:spMk id="7" creationId="{825B7905-A680-A44E-8AFD-7E77D10B9214}"/>
          </ac:spMkLst>
        </pc:spChg>
        <pc:spChg chg="del mod">
          <ac:chgData name="Timo Toups" userId="434b17c8ea9182f3" providerId="LiveId" clId="{2AA9C1BB-1577-44AF-8629-DF7CD41C63F4}" dt="2022-07-19T07:06:17.240" v="4" actId="478"/>
          <ac:spMkLst>
            <pc:docMk/>
            <pc:sldMk cId="2276196576" sldId="306"/>
            <ac:spMk id="13" creationId="{756A249D-9DC8-4147-833A-D7FADE3F6449}"/>
          </ac:spMkLst>
        </pc:spChg>
        <pc:spChg chg="del mod">
          <ac:chgData name="Timo Toups" userId="434b17c8ea9182f3" providerId="LiveId" clId="{2AA9C1BB-1577-44AF-8629-DF7CD41C63F4}" dt="2022-07-19T07:06:17.240" v="4" actId="478"/>
          <ac:spMkLst>
            <pc:docMk/>
            <pc:sldMk cId="2276196576" sldId="306"/>
            <ac:spMk id="14" creationId="{882D62F1-B290-4C2D-BE25-92DF239E9A1B}"/>
          </ac:spMkLst>
        </pc:spChg>
        <pc:spChg chg="del mod">
          <ac:chgData name="Timo Toups" userId="434b17c8ea9182f3" providerId="LiveId" clId="{2AA9C1BB-1577-44AF-8629-DF7CD41C63F4}" dt="2022-07-19T07:06:17.240" v="4" actId="478"/>
          <ac:spMkLst>
            <pc:docMk/>
            <pc:sldMk cId="2276196576" sldId="306"/>
            <ac:spMk id="15" creationId="{FC4D236C-3657-48E6-83B0-D79F41BEA49B}"/>
          </ac:spMkLst>
        </pc:spChg>
        <pc:spChg chg="del mod">
          <ac:chgData name="Timo Toups" userId="434b17c8ea9182f3" providerId="LiveId" clId="{2AA9C1BB-1577-44AF-8629-DF7CD41C63F4}" dt="2022-07-19T07:06:17.240" v="4" actId="478"/>
          <ac:spMkLst>
            <pc:docMk/>
            <pc:sldMk cId="2276196576" sldId="306"/>
            <ac:spMk id="17" creationId="{F7C738CD-70E3-4671-9B86-B6D502F0ADC3}"/>
          </ac:spMkLst>
        </pc:spChg>
        <pc:spChg chg="add del mod">
          <ac:chgData name="Timo Toups" userId="434b17c8ea9182f3" providerId="LiveId" clId="{2AA9C1BB-1577-44AF-8629-DF7CD41C63F4}" dt="2022-07-19T07:09:44.610" v="12" actId="478"/>
          <ac:spMkLst>
            <pc:docMk/>
            <pc:sldMk cId="2276196576" sldId="306"/>
            <ac:spMk id="18" creationId="{06AFD92C-D223-E475-C999-E63FEC037E16}"/>
          </ac:spMkLst>
        </pc:spChg>
        <pc:spChg chg="add del mod">
          <ac:chgData name="Timo Toups" userId="434b17c8ea9182f3" providerId="LiveId" clId="{2AA9C1BB-1577-44AF-8629-DF7CD41C63F4}" dt="2022-07-19T07:09:44.610" v="12" actId="478"/>
          <ac:spMkLst>
            <pc:docMk/>
            <pc:sldMk cId="2276196576" sldId="306"/>
            <ac:spMk id="19" creationId="{0ECF5ECE-4525-D31C-2B39-FF5642A6AB1B}"/>
          </ac:spMkLst>
        </pc:spChg>
        <pc:spChg chg="add del mod">
          <ac:chgData name="Timo Toups" userId="434b17c8ea9182f3" providerId="LiveId" clId="{2AA9C1BB-1577-44AF-8629-DF7CD41C63F4}" dt="2022-07-19T07:09:44.610" v="12" actId="478"/>
          <ac:spMkLst>
            <pc:docMk/>
            <pc:sldMk cId="2276196576" sldId="306"/>
            <ac:spMk id="22" creationId="{9B401426-7AE3-14AF-405D-4927991178C8}"/>
          </ac:spMkLst>
        </pc:spChg>
        <pc:spChg chg="add del mod">
          <ac:chgData name="Timo Toups" userId="434b17c8ea9182f3" providerId="LiveId" clId="{2AA9C1BB-1577-44AF-8629-DF7CD41C63F4}" dt="2022-07-19T07:09:44.610" v="12" actId="478"/>
          <ac:spMkLst>
            <pc:docMk/>
            <pc:sldMk cId="2276196576" sldId="306"/>
            <ac:spMk id="23" creationId="{83511F7F-C77A-713D-560A-2A1F3448E709}"/>
          </ac:spMkLst>
        </pc:spChg>
        <pc:spChg chg="add mod">
          <ac:chgData name="Timo Toups" userId="434b17c8ea9182f3" providerId="LiveId" clId="{2AA9C1BB-1577-44AF-8629-DF7CD41C63F4}" dt="2022-07-19T07:45:10.897" v="280" actId="1076"/>
          <ac:spMkLst>
            <pc:docMk/>
            <pc:sldMk cId="2276196576" sldId="306"/>
            <ac:spMk id="24" creationId="{0C639645-5EB3-8EB7-ABAF-6287F6C22AA7}"/>
          </ac:spMkLst>
        </pc:spChg>
        <pc:spChg chg="add del mod">
          <ac:chgData name="Timo Toups" userId="434b17c8ea9182f3" providerId="LiveId" clId="{2AA9C1BB-1577-44AF-8629-DF7CD41C63F4}" dt="2022-07-19T07:38:21.553" v="186" actId="478"/>
          <ac:spMkLst>
            <pc:docMk/>
            <pc:sldMk cId="2276196576" sldId="306"/>
            <ac:spMk id="26" creationId="{7257FFE4-7B75-2E9F-89BC-BD9125CE8EF5}"/>
          </ac:spMkLst>
        </pc:spChg>
        <pc:spChg chg="mod">
          <ac:chgData name="Timo Toups" userId="434b17c8ea9182f3" providerId="LiveId" clId="{2AA9C1BB-1577-44AF-8629-DF7CD41C63F4}" dt="2022-07-19T07:43:40.075" v="257" actId="165"/>
          <ac:spMkLst>
            <pc:docMk/>
            <pc:sldMk cId="2276196576" sldId="306"/>
            <ac:spMk id="27" creationId="{68573A7E-A24D-65A0-26C0-4D565D960F4D}"/>
          </ac:spMkLst>
        </pc:spChg>
        <pc:spChg chg="mod">
          <ac:chgData name="Timo Toups" userId="434b17c8ea9182f3" providerId="LiveId" clId="{2AA9C1BB-1577-44AF-8629-DF7CD41C63F4}" dt="2022-07-19T07:43:40.075" v="257" actId="165"/>
          <ac:spMkLst>
            <pc:docMk/>
            <pc:sldMk cId="2276196576" sldId="306"/>
            <ac:spMk id="28" creationId="{627522EC-5961-ECD2-2414-B604A125140B}"/>
          </ac:spMkLst>
        </pc:spChg>
        <pc:spChg chg="mod">
          <ac:chgData name="Timo Toups" userId="434b17c8ea9182f3" providerId="LiveId" clId="{2AA9C1BB-1577-44AF-8629-DF7CD41C63F4}" dt="2022-07-19T07:37:27.390" v="174" actId="27803"/>
          <ac:spMkLst>
            <pc:docMk/>
            <pc:sldMk cId="2276196576" sldId="306"/>
            <ac:spMk id="29" creationId="{A458191F-B76C-D3F3-9C2A-24C26CD6EA39}"/>
          </ac:spMkLst>
        </pc:spChg>
        <pc:spChg chg="mod">
          <ac:chgData name="Timo Toups" userId="434b17c8ea9182f3" providerId="LiveId" clId="{2AA9C1BB-1577-44AF-8629-DF7CD41C63F4}" dt="2022-07-19T07:37:27.390" v="174" actId="27803"/>
          <ac:spMkLst>
            <pc:docMk/>
            <pc:sldMk cId="2276196576" sldId="306"/>
            <ac:spMk id="30" creationId="{65CA3480-EE94-6AD6-16E7-CAB8C40F6124}"/>
          </ac:spMkLst>
        </pc:spChg>
        <pc:spChg chg="mod topLvl">
          <ac:chgData name="Timo Toups" userId="434b17c8ea9182f3" providerId="LiveId" clId="{2AA9C1BB-1577-44AF-8629-DF7CD41C63F4}" dt="2022-07-19T07:43:40.075" v="257" actId="165"/>
          <ac:spMkLst>
            <pc:docMk/>
            <pc:sldMk cId="2276196576" sldId="306"/>
            <ac:spMk id="31" creationId="{BD7CABEF-2E06-E8EE-B408-FC26DD770CB7}"/>
          </ac:spMkLst>
        </pc:spChg>
        <pc:spChg chg="add mod">
          <ac:chgData name="Timo Toups" userId="434b17c8ea9182f3" providerId="LiveId" clId="{2AA9C1BB-1577-44AF-8629-DF7CD41C63F4}" dt="2022-07-19T07:45:16.865" v="281" actId="571"/>
          <ac:spMkLst>
            <pc:docMk/>
            <pc:sldMk cId="2276196576" sldId="306"/>
            <ac:spMk id="33" creationId="{F088EF30-1D21-C089-72EF-573D3250970C}"/>
          </ac:spMkLst>
        </pc:spChg>
        <pc:spChg chg="add mod">
          <ac:chgData name="Timo Toups" userId="434b17c8ea9182f3" providerId="LiveId" clId="{2AA9C1BB-1577-44AF-8629-DF7CD41C63F4}" dt="2022-07-19T07:45:16.865" v="281" actId="571"/>
          <ac:spMkLst>
            <pc:docMk/>
            <pc:sldMk cId="2276196576" sldId="306"/>
            <ac:spMk id="34" creationId="{211061E8-7417-44DD-4451-39FA7B2B7D68}"/>
          </ac:spMkLst>
        </pc:spChg>
        <pc:spChg chg="add mod">
          <ac:chgData name="Timo Toups" userId="434b17c8ea9182f3" providerId="LiveId" clId="{2AA9C1BB-1577-44AF-8629-DF7CD41C63F4}" dt="2022-07-19T07:45:16.865" v="281" actId="571"/>
          <ac:spMkLst>
            <pc:docMk/>
            <pc:sldMk cId="2276196576" sldId="306"/>
            <ac:spMk id="35" creationId="{082092A8-28E1-4855-4CBF-181CCBF6F210}"/>
          </ac:spMkLst>
        </pc:spChg>
        <pc:spChg chg="mod">
          <ac:chgData name="Timo Toups" userId="434b17c8ea9182f3" providerId="LiveId" clId="{2AA9C1BB-1577-44AF-8629-DF7CD41C63F4}" dt="2022-07-19T07:45:16.865" v="281" actId="571"/>
          <ac:spMkLst>
            <pc:docMk/>
            <pc:sldMk cId="2276196576" sldId="306"/>
            <ac:spMk id="37" creationId="{55E8FAF1-4B6C-26A2-DD26-D853296DCFD6}"/>
          </ac:spMkLst>
        </pc:spChg>
        <pc:spChg chg="mod">
          <ac:chgData name="Timo Toups" userId="434b17c8ea9182f3" providerId="LiveId" clId="{2AA9C1BB-1577-44AF-8629-DF7CD41C63F4}" dt="2022-07-19T07:45:16.865" v="281" actId="571"/>
          <ac:spMkLst>
            <pc:docMk/>
            <pc:sldMk cId="2276196576" sldId="306"/>
            <ac:spMk id="38" creationId="{66FA1E58-2C35-51A8-A0E7-EDA8E693BA8F}"/>
          </ac:spMkLst>
        </pc:spChg>
        <pc:spChg chg="add mod">
          <ac:chgData name="Timo Toups" userId="434b17c8ea9182f3" providerId="LiveId" clId="{2AA9C1BB-1577-44AF-8629-DF7CD41C63F4}" dt="2022-07-19T07:45:34.746" v="282" actId="571"/>
          <ac:spMkLst>
            <pc:docMk/>
            <pc:sldMk cId="2276196576" sldId="306"/>
            <ac:spMk id="39" creationId="{2ADF5C1B-78EB-F920-BDE3-2E778BDA3542}"/>
          </ac:spMkLst>
        </pc:spChg>
        <pc:spChg chg="add mod">
          <ac:chgData name="Timo Toups" userId="434b17c8ea9182f3" providerId="LiveId" clId="{2AA9C1BB-1577-44AF-8629-DF7CD41C63F4}" dt="2022-07-19T07:45:34.746" v="282" actId="571"/>
          <ac:spMkLst>
            <pc:docMk/>
            <pc:sldMk cId="2276196576" sldId="306"/>
            <ac:spMk id="40" creationId="{8B417563-EC72-BE88-D0FE-703AB935C221}"/>
          </ac:spMkLst>
        </pc:spChg>
        <pc:spChg chg="add mod">
          <ac:chgData name="Timo Toups" userId="434b17c8ea9182f3" providerId="LiveId" clId="{2AA9C1BB-1577-44AF-8629-DF7CD41C63F4}" dt="2022-07-19T07:45:34.746" v="282" actId="571"/>
          <ac:spMkLst>
            <pc:docMk/>
            <pc:sldMk cId="2276196576" sldId="306"/>
            <ac:spMk id="41" creationId="{E605F4DA-CC1C-2311-C8E8-E5C1D7835E7F}"/>
          </ac:spMkLst>
        </pc:spChg>
        <pc:spChg chg="mod">
          <ac:chgData name="Timo Toups" userId="434b17c8ea9182f3" providerId="LiveId" clId="{2AA9C1BB-1577-44AF-8629-DF7CD41C63F4}" dt="2022-07-19T07:45:34.746" v="282" actId="571"/>
          <ac:spMkLst>
            <pc:docMk/>
            <pc:sldMk cId="2276196576" sldId="306"/>
            <ac:spMk id="43" creationId="{3AE66A2D-609B-4652-2D8C-C009054B6DB1}"/>
          </ac:spMkLst>
        </pc:spChg>
        <pc:spChg chg="mod">
          <ac:chgData name="Timo Toups" userId="434b17c8ea9182f3" providerId="LiveId" clId="{2AA9C1BB-1577-44AF-8629-DF7CD41C63F4}" dt="2022-07-19T07:45:34.746" v="282" actId="571"/>
          <ac:spMkLst>
            <pc:docMk/>
            <pc:sldMk cId="2276196576" sldId="306"/>
            <ac:spMk id="44" creationId="{74383E63-FF02-D8F2-6A83-3152CAA538D3}"/>
          </ac:spMkLst>
        </pc:spChg>
        <pc:spChg chg="add mod">
          <ac:chgData name="Timo Toups" userId="434b17c8ea9182f3" providerId="LiveId" clId="{2AA9C1BB-1577-44AF-8629-DF7CD41C63F4}" dt="2022-07-19T07:45:50.636" v="283" actId="571"/>
          <ac:spMkLst>
            <pc:docMk/>
            <pc:sldMk cId="2276196576" sldId="306"/>
            <ac:spMk id="45" creationId="{90AB9DE9-7534-A39C-DB27-33CA6D6521AF}"/>
          </ac:spMkLst>
        </pc:spChg>
        <pc:spChg chg="add mod">
          <ac:chgData name="Timo Toups" userId="434b17c8ea9182f3" providerId="LiveId" clId="{2AA9C1BB-1577-44AF-8629-DF7CD41C63F4}" dt="2022-07-19T07:45:50.636" v="283" actId="571"/>
          <ac:spMkLst>
            <pc:docMk/>
            <pc:sldMk cId="2276196576" sldId="306"/>
            <ac:spMk id="46" creationId="{2C7756EE-FD33-F24C-2850-90978E484AA0}"/>
          </ac:spMkLst>
        </pc:spChg>
        <pc:spChg chg="add mod">
          <ac:chgData name="Timo Toups" userId="434b17c8ea9182f3" providerId="LiveId" clId="{2AA9C1BB-1577-44AF-8629-DF7CD41C63F4}" dt="2022-07-19T07:45:50.636" v="283" actId="571"/>
          <ac:spMkLst>
            <pc:docMk/>
            <pc:sldMk cId="2276196576" sldId="306"/>
            <ac:spMk id="47" creationId="{6E8EC399-F246-E92C-B904-136993F7C692}"/>
          </ac:spMkLst>
        </pc:spChg>
        <pc:spChg chg="mod">
          <ac:chgData name="Timo Toups" userId="434b17c8ea9182f3" providerId="LiveId" clId="{2AA9C1BB-1577-44AF-8629-DF7CD41C63F4}" dt="2022-07-19T07:45:50.636" v="283" actId="571"/>
          <ac:spMkLst>
            <pc:docMk/>
            <pc:sldMk cId="2276196576" sldId="306"/>
            <ac:spMk id="49" creationId="{59657078-534E-8057-A119-13CE145A35C8}"/>
          </ac:spMkLst>
        </pc:spChg>
        <pc:spChg chg="mod">
          <ac:chgData name="Timo Toups" userId="434b17c8ea9182f3" providerId="LiveId" clId="{2AA9C1BB-1577-44AF-8629-DF7CD41C63F4}" dt="2022-07-19T07:45:50.636" v="283" actId="571"/>
          <ac:spMkLst>
            <pc:docMk/>
            <pc:sldMk cId="2276196576" sldId="306"/>
            <ac:spMk id="50" creationId="{631BABB6-DB18-482B-C8A1-4168036F1DCF}"/>
          </ac:spMkLst>
        </pc:spChg>
        <pc:spChg chg="add mod">
          <ac:chgData name="Timo Toups" userId="434b17c8ea9182f3" providerId="LiveId" clId="{2AA9C1BB-1577-44AF-8629-DF7CD41C63F4}" dt="2022-07-19T07:46:02.229" v="284" actId="571"/>
          <ac:spMkLst>
            <pc:docMk/>
            <pc:sldMk cId="2276196576" sldId="306"/>
            <ac:spMk id="51" creationId="{AE2DA111-9BB3-2AA0-3C51-CF39C1A21D7C}"/>
          </ac:spMkLst>
        </pc:spChg>
        <pc:spChg chg="add mod">
          <ac:chgData name="Timo Toups" userId="434b17c8ea9182f3" providerId="LiveId" clId="{2AA9C1BB-1577-44AF-8629-DF7CD41C63F4}" dt="2022-07-19T07:46:02.229" v="284" actId="571"/>
          <ac:spMkLst>
            <pc:docMk/>
            <pc:sldMk cId="2276196576" sldId="306"/>
            <ac:spMk id="52" creationId="{54236585-68E4-9783-5857-165216EA2BA2}"/>
          </ac:spMkLst>
        </pc:spChg>
        <pc:spChg chg="add mod">
          <ac:chgData name="Timo Toups" userId="434b17c8ea9182f3" providerId="LiveId" clId="{2AA9C1BB-1577-44AF-8629-DF7CD41C63F4}" dt="2022-07-19T07:46:02.229" v="284" actId="571"/>
          <ac:spMkLst>
            <pc:docMk/>
            <pc:sldMk cId="2276196576" sldId="306"/>
            <ac:spMk id="53" creationId="{20B0EC09-6DC5-C90F-AB07-C2DC9EA7E8A1}"/>
          </ac:spMkLst>
        </pc:spChg>
        <pc:spChg chg="mod">
          <ac:chgData name="Timo Toups" userId="434b17c8ea9182f3" providerId="LiveId" clId="{2AA9C1BB-1577-44AF-8629-DF7CD41C63F4}" dt="2022-07-19T07:46:02.229" v="284" actId="571"/>
          <ac:spMkLst>
            <pc:docMk/>
            <pc:sldMk cId="2276196576" sldId="306"/>
            <ac:spMk id="55" creationId="{422449CC-37E3-BBD3-31F7-C5274FDE19A2}"/>
          </ac:spMkLst>
        </pc:spChg>
        <pc:spChg chg="mod">
          <ac:chgData name="Timo Toups" userId="434b17c8ea9182f3" providerId="LiveId" clId="{2AA9C1BB-1577-44AF-8629-DF7CD41C63F4}" dt="2022-07-19T07:46:02.229" v="284" actId="571"/>
          <ac:spMkLst>
            <pc:docMk/>
            <pc:sldMk cId="2276196576" sldId="306"/>
            <ac:spMk id="56" creationId="{31A2F4A7-F742-0AC7-66E2-75CE1B01F9DC}"/>
          </ac:spMkLst>
        </pc:spChg>
        <pc:grpChg chg="del mod">
          <ac:chgData name="Timo Toups" userId="434b17c8ea9182f3" providerId="LiveId" clId="{2AA9C1BB-1577-44AF-8629-DF7CD41C63F4}" dt="2022-07-19T07:37:27.390" v="174" actId="27803"/>
          <ac:grpSpMkLst>
            <pc:docMk/>
            <pc:sldMk cId="2276196576" sldId="306"/>
            <ac:grpSpMk id="9" creationId="{2A3321F6-FB53-4C47-488E-3909C9E20659}"/>
          </ac:grpSpMkLst>
        </pc:grpChg>
        <pc:grpChg chg="mod ord topLvl">
          <ac:chgData name="Timo Toups" userId="434b17c8ea9182f3" providerId="LiveId" clId="{2AA9C1BB-1577-44AF-8629-DF7CD41C63F4}" dt="2022-07-19T07:45:10.897" v="280" actId="1076"/>
          <ac:grpSpMkLst>
            <pc:docMk/>
            <pc:sldMk cId="2276196576" sldId="306"/>
            <ac:grpSpMk id="10" creationId="{0C1E5FBE-34D4-020C-2D51-F11401477E3B}"/>
          </ac:grpSpMkLst>
        </pc:grpChg>
        <pc:grpChg chg="add del mod">
          <ac:chgData name="Timo Toups" userId="434b17c8ea9182f3" providerId="LiveId" clId="{2AA9C1BB-1577-44AF-8629-DF7CD41C63F4}" dt="2022-07-19T07:43:40.075" v="257" actId="165"/>
          <ac:grpSpMkLst>
            <pc:docMk/>
            <pc:sldMk cId="2276196576" sldId="306"/>
            <ac:grpSpMk id="32" creationId="{00F82E52-4258-1EFB-2823-2364D0E16DD3}"/>
          </ac:grpSpMkLst>
        </pc:grpChg>
        <pc:grpChg chg="add mod">
          <ac:chgData name="Timo Toups" userId="434b17c8ea9182f3" providerId="LiveId" clId="{2AA9C1BB-1577-44AF-8629-DF7CD41C63F4}" dt="2022-07-19T07:45:16.865" v="281" actId="571"/>
          <ac:grpSpMkLst>
            <pc:docMk/>
            <pc:sldMk cId="2276196576" sldId="306"/>
            <ac:grpSpMk id="36" creationId="{F75A7209-4D74-3DA9-E6B2-B77F52ECFDCA}"/>
          </ac:grpSpMkLst>
        </pc:grpChg>
        <pc:grpChg chg="add mod">
          <ac:chgData name="Timo Toups" userId="434b17c8ea9182f3" providerId="LiveId" clId="{2AA9C1BB-1577-44AF-8629-DF7CD41C63F4}" dt="2022-07-19T07:45:34.746" v="282" actId="571"/>
          <ac:grpSpMkLst>
            <pc:docMk/>
            <pc:sldMk cId="2276196576" sldId="306"/>
            <ac:grpSpMk id="42" creationId="{C1B512AE-0E5D-DB28-0564-CA1895D094F1}"/>
          </ac:grpSpMkLst>
        </pc:grpChg>
        <pc:grpChg chg="add mod">
          <ac:chgData name="Timo Toups" userId="434b17c8ea9182f3" providerId="LiveId" clId="{2AA9C1BB-1577-44AF-8629-DF7CD41C63F4}" dt="2022-07-19T07:45:50.636" v="283" actId="571"/>
          <ac:grpSpMkLst>
            <pc:docMk/>
            <pc:sldMk cId="2276196576" sldId="306"/>
            <ac:grpSpMk id="48" creationId="{46C1F33F-AEB9-ABDC-CA13-50975D76B50E}"/>
          </ac:grpSpMkLst>
        </pc:grpChg>
        <pc:grpChg chg="add mod">
          <ac:chgData name="Timo Toups" userId="434b17c8ea9182f3" providerId="LiveId" clId="{2AA9C1BB-1577-44AF-8629-DF7CD41C63F4}" dt="2022-07-19T07:46:02.229" v="284" actId="571"/>
          <ac:grpSpMkLst>
            <pc:docMk/>
            <pc:sldMk cId="2276196576" sldId="306"/>
            <ac:grpSpMk id="54" creationId="{B4925CB7-4514-0CF7-1C92-BD2011B54C42}"/>
          </ac:grpSpMkLst>
        </pc:grpChg>
        <pc:picChg chg="del">
          <ac:chgData name="Timo Toups" userId="434b17c8ea9182f3" providerId="LiveId" clId="{2AA9C1BB-1577-44AF-8629-DF7CD41C63F4}" dt="2022-07-19T07:06:17.240" v="4" actId="478"/>
          <ac:picMkLst>
            <pc:docMk/>
            <pc:sldMk cId="2276196576" sldId="306"/>
            <ac:picMk id="5" creationId="{FD4649D2-F5E4-43F7-BA7D-E97A9AB0799C}"/>
          </ac:picMkLst>
        </pc:picChg>
        <pc:picChg chg="del">
          <ac:chgData name="Timo Toups" userId="434b17c8ea9182f3" providerId="LiveId" clId="{2AA9C1BB-1577-44AF-8629-DF7CD41C63F4}" dt="2022-07-19T07:06:19.547" v="5" actId="478"/>
          <ac:picMkLst>
            <pc:docMk/>
            <pc:sldMk cId="2276196576" sldId="306"/>
            <ac:picMk id="6" creationId="{2C7DC4D5-ABBC-4F0A-9F1E-4969CC644D57}"/>
          </ac:picMkLst>
        </pc:picChg>
        <pc:picChg chg="del">
          <ac:chgData name="Timo Toups" userId="434b17c8ea9182f3" providerId="LiveId" clId="{2AA9C1BB-1577-44AF-8629-DF7CD41C63F4}" dt="2022-07-19T07:06:17.240" v="4" actId="478"/>
          <ac:picMkLst>
            <pc:docMk/>
            <pc:sldMk cId="2276196576" sldId="306"/>
            <ac:picMk id="11" creationId="{5D36DE01-9C84-4858-9FA1-DF87963BF80E}"/>
          </ac:picMkLst>
        </pc:picChg>
        <pc:picChg chg="del">
          <ac:chgData name="Timo Toups" userId="434b17c8ea9182f3" providerId="LiveId" clId="{2AA9C1BB-1577-44AF-8629-DF7CD41C63F4}" dt="2022-07-19T07:06:17.240" v="4" actId="478"/>
          <ac:picMkLst>
            <pc:docMk/>
            <pc:sldMk cId="2276196576" sldId="306"/>
            <ac:picMk id="12" creationId="{94F1C268-F7A3-4BE8-85E4-E4C1EA4834EC}"/>
          </ac:picMkLst>
        </pc:picChg>
        <pc:picChg chg="del">
          <ac:chgData name="Timo Toups" userId="434b17c8ea9182f3" providerId="LiveId" clId="{2AA9C1BB-1577-44AF-8629-DF7CD41C63F4}" dt="2022-07-19T07:06:17.240" v="4" actId="478"/>
          <ac:picMkLst>
            <pc:docMk/>
            <pc:sldMk cId="2276196576" sldId="306"/>
            <ac:picMk id="16" creationId="{AFAF94EF-62C2-41AE-B7B7-C7FFB08B150C}"/>
          </ac:picMkLst>
        </pc:picChg>
        <pc:picChg chg="add del mod ord">
          <ac:chgData name="Timo Toups" userId="434b17c8ea9182f3" providerId="LiveId" clId="{2AA9C1BB-1577-44AF-8629-DF7CD41C63F4}" dt="2022-07-19T07:37:27.390" v="174" actId="27803"/>
          <ac:picMkLst>
            <pc:docMk/>
            <pc:sldMk cId="2276196576" sldId="306"/>
            <ac:picMk id="25" creationId="{016C6AB9-0EEF-953E-75F0-4152929B97A7}"/>
          </ac:picMkLst>
        </pc:picChg>
      </pc:sldChg>
      <pc:sldChg chg="modSp mod ord modTransition modAnim modShow">
        <pc:chgData name="Timo Toups" userId="434b17c8ea9182f3" providerId="LiveId" clId="{2AA9C1BB-1577-44AF-8629-DF7CD41C63F4}" dt="2022-07-25T08:57:40.251" v="467" actId="729"/>
        <pc:sldMkLst>
          <pc:docMk/>
          <pc:sldMk cId="2210912994" sldId="315"/>
        </pc:sldMkLst>
        <pc:spChg chg="mod">
          <ac:chgData name="Timo Toups" userId="434b17c8ea9182f3" providerId="LiveId" clId="{2AA9C1BB-1577-44AF-8629-DF7CD41C63F4}" dt="2022-07-25T08:51:22.537" v="451" actId="1038"/>
          <ac:spMkLst>
            <pc:docMk/>
            <pc:sldMk cId="2210912994" sldId="315"/>
            <ac:spMk id="11" creationId="{656EF69D-B2CC-1199-B126-CB8B1D59795E}"/>
          </ac:spMkLst>
        </pc:spChg>
        <pc:spChg chg="mod">
          <ac:chgData name="Timo Toups" userId="434b17c8ea9182f3" providerId="LiveId" clId="{2AA9C1BB-1577-44AF-8629-DF7CD41C63F4}" dt="2022-07-25T08:51:09.677" v="414" actId="20577"/>
          <ac:spMkLst>
            <pc:docMk/>
            <pc:sldMk cId="2210912994" sldId="315"/>
            <ac:spMk id="26" creationId="{DB3CF257-DB2B-439C-A955-60B90A44EDD1}"/>
          </ac:spMkLst>
        </pc:spChg>
      </pc:sldChg>
      <pc:sldChg chg="mod modShow">
        <pc:chgData name="Timo Toups" userId="434b17c8ea9182f3" providerId="LiveId" clId="{2AA9C1BB-1577-44AF-8629-DF7CD41C63F4}" dt="2022-07-19T22:20:45.636" v="286" actId="729"/>
        <pc:sldMkLst>
          <pc:docMk/>
          <pc:sldMk cId="3995028345" sldId="316"/>
        </pc:sldMkLst>
      </pc:sldChg>
      <pc:sldChg chg="mod modShow">
        <pc:chgData name="Timo Toups" userId="434b17c8ea9182f3" providerId="LiveId" clId="{2AA9C1BB-1577-44AF-8629-DF7CD41C63F4}" dt="2022-07-19T22:20:49.755" v="287" actId="729"/>
        <pc:sldMkLst>
          <pc:docMk/>
          <pc:sldMk cId="3855483543" sldId="317"/>
        </pc:sldMkLst>
      </pc:sldChg>
      <pc:sldChg chg="modSp mod">
        <pc:chgData name="Timo Toups" userId="434b17c8ea9182f3" providerId="LiveId" clId="{2AA9C1BB-1577-44AF-8629-DF7CD41C63F4}" dt="2022-07-19T22:25:22.286" v="330" actId="20577"/>
        <pc:sldMkLst>
          <pc:docMk/>
          <pc:sldMk cId="189153076" sldId="318"/>
        </pc:sldMkLst>
        <pc:spChg chg="mod">
          <ac:chgData name="Timo Toups" userId="434b17c8ea9182f3" providerId="LiveId" clId="{2AA9C1BB-1577-44AF-8629-DF7CD41C63F4}" dt="2022-07-19T22:24:05.357" v="323" actId="1038"/>
          <ac:spMkLst>
            <pc:docMk/>
            <pc:sldMk cId="189153076" sldId="318"/>
            <ac:spMk id="11" creationId="{656EF69D-B2CC-1199-B126-CB8B1D59795E}"/>
          </ac:spMkLst>
        </pc:spChg>
        <pc:spChg chg="mod">
          <ac:chgData name="Timo Toups" userId="434b17c8ea9182f3" providerId="LiveId" clId="{2AA9C1BB-1577-44AF-8629-DF7CD41C63F4}" dt="2022-07-19T22:25:22.286" v="330" actId="20577"/>
          <ac:spMkLst>
            <pc:docMk/>
            <pc:sldMk cId="189153076" sldId="318"/>
            <ac:spMk id="26" creationId="{DB3CF257-DB2B-439C-A955-60B90A44EDD1}"/>
          </ac:spMkLst>
        </pc:spChg>
      </pc:sldChg>
      <pc:sldChg chg="addSp delSp modSp mod">
        <pc:chgData name="Timo Toups" userId="434b17c8ea9182f3" providerId="LiveId" clId="{2AA9C1BB-1577-44AF-8629-DF7CD41C63F4}" dt="2022-07-19T22:26:02.580" v="345" actId="1038"/>
        <pc:sldMkLst>
          <pc:docMk/>
          <pc:sldMk cId="1642579675" sldId="319"/>
        </pc:sldMkLst>
        <pc:spChg chg="mod">
          <ac:chgData name="Timo Toups" userId="434b17c8ea9182f3" providerId="LiveId" clId="{2AA9C1BB-1577-44AF-8629-DF7CD41C63F4}" dt="2022-07-19T22:26:02.580" v="345" actId="1038"/>
          <ac:spMkLst>
            <pc:docMk/>
            <pc:sldMk cId="1642579675" sldId="319"/>
            <ac:spMk id="11" creationId="{656EF69D-B2CC-1199-B126-CB8B1D59795E}"/>
          </ac:spMkLst>
        </pc:spChg>
        <pc:spChg chg="add mod">
          <ac:chgData name="Timo Toups" userId="434b17c8ea9182f3" providerId="LiveId" clId="{2AA9C1BB-1577-44AF-8629-DF7CD41C63F4}" dt="2022-07-19T22:25:45.010" v="339" actId="20577"/>
          <ac:spMkLst>
            <pc:docMk/>
            <pc:sldMk cId="1642579675" sldId="319"/>
            <ac:spMk id="19" creationId="{364EE682-2034-B051-B771-4CD3A10479A5}"/>
          </ac:spMkLst>
        </pc:spChg>
        <pc:spChg chg="del">
          <ac:chgData name="Timo Toups" userId="434b17c8ea9182f3" providerId="LiveId" clId="{2AA9C1BB-1577-44AF-8629-DF7CD41C63F4}" dt="2022-07-19T22:25:34.196" v="331" actId="478"/>
          <ac:spMkLst>
            <pc:docMk/>
            <pc:sldMk cId="1642579675" sldId="319"/>
            <ac:spMk id="26" creationId="{DB3CF257-DB2B-439C-A955-60B90A44EDD1}"/>
          </ac:spMkLst>
        </pc:spChg>
      </pc:sldChg>
      <pc:sldChg chg="addSp delSp modSp mod">
        <pc:chgData name="Timo Toups" userId="434b17c8ea9182f3" providerId="LiveId" clId="{2AA9C1BB-1577-44AF-8629-DF7CD41C63F4}" dt="2022-07-19T22:26:23.323" v="347"/>
        <pc:sldMkLst>
          <pc:docMk/>
          <pc:sldMk cId="3932067176" sldId="320"/>
        </pc:sldMkLst>
        <pc:spChg chg="del">
          <ac:chgData name="Timo Toups" userId="434b17c8ea9182f3" providerId="LiveId" clId="{2AA9C1BB-1577-44AF-8629-DF7CD41C63F4}" dt="2022-07-19T22:26:21.998" v="346" actId="478"/>
          <ac:spMkLst>
            <pc:docMk/>
            <pc:sldMk cId="3932067176" sldId="320"/>
            <ac:spMk id="11" creationId="{656EF69D-B2CC-1199-B126-CB8B1D59795E}"/>
          </ac:spMkLst>
        </pc:spChg>
        <pc:spChg chg="add mod">
          <ac:chgData name="Timo Toups" userId="434b17c8ea9182f3" providerId="LiveId" clId="{2AA9C1BB-1577-44AF-8629-DF7CD41C63F4}" dt="2022-07-19T22:26:23.323" v="347"/>
          <ac:spMkLst>
            <pc:docMk/>
            <pc:sldMk cId="3932067176" sldId="320"/>
            <ac:spMk id="14" creationId="{0F986B72-7F02-F8EC-120F-30F7E1F28565}"/>
          </ac:spMkLst>
        </pc:spChg>
        <pc:spChg chg="add mod">
          <ac:chgData name="Timo Toups" userId="434b17c8ea9182f3" providerId="LiveId" clId="{2AA9C1BB-1577-44AF-8629-DF7CD41C63F4}" dt="2022-07-19T22:26:23.323" v="347"/>
          <ac:spMkLst>
            <pc:docMk/>
            <pc:sldMk cId="3932067176" sldId="320"/>
            <ac:spMk id="15" creationId="{0C254E72-EC81-CBE0-9934-E094132966F4}"/>
          </ac:spMkLst>
        </pc:spChg>
        <pc:spChg chg="del">
          <ac:chgData name="Timo Toups" userId="434b17c8ea9182f3" providerId="LiveId" clId="{2AA9C1BB-1577-44AF-8629-DF7CD41C63F4}" dt="2022-07-19T22:26:21.998" v="346" actId="478"/>
          <ac:spMkLst>
            <pc:docMk/>
            <pc:sldMk cId="3932067176" sldId="320"/>
            <ac:spMk id="26" creationId="{DB3CF257-DB2B-439C-A955-60B90A44EDD1}"/>
          </ac:spMkLst>
        </pc:spChg>
      </pc:sldChg>
      <pc:sldChg chg="addSp delSp modSp mod">
        <pc:chgData name="Timo Toups" userId="434b17c8ea9182f3" providerId="LiveId" clId="{2AA9C1BB-1577-44AF-8629-DF7CD41C63F4}" dt="2022-07-19T22:26:39.097" v="349"/>
        <pc:sldMkLst>
          <pc:docMk/>
          <pc:sldMk cId="548142528" sldId="321"/>
        </pc:sldMkLst>
        <pc:spChg chg="del">
          <ac:chgData name="Timo Toups" userId="434b17c8ea9182f3" providerId="LiveId" clId="{2AA9C1BB-1577-44AF-8629-DF7CD41C63F4}" dt="2022-07-19T22:26:36.909" v="348" actId="478"/>
          <ac:spMkLst>
            <pc:docMk/>
            <pc:sldMk cId="548142528" sldId="321"/>
            <ac:spMk id="11" creationId="{656EF69D-B2CC-1199-B126-CB8B1D59795E}"/>
          </ac:spMkLst>
        </pc:spChg>
        <pc:spChg chg="add mod">
          <ac:chgData name="Timo Toups" userId="434b17c8ea9182f3" providerId="LiveId" clId="{2AA9C1BB-1577-44AF-8629-DF7CD41C63F4}" dt="2022-07-19T22:26:39.097" v="349"/>
          <ac:spMkLst>
            <pc:docMk/>
            <pc:sldMk cId="548142528" sldId="321"/>
            <ac:spMk id="25" creationId="{359C00DA-856E-7772-B5B8-4C1E78E99D26}"/>
          </ac:spMkLst>
        </pc:spChg>
        <pc:spChg chg="del">
          <ac:chgData name="Timo Toups" userId="434b17c8ea9182f3" providerId="LiveId" clId="{2AA9C1BB-1577-44AF-8629-DF7CD41C63F4}" dt="2022-07-19T22:26:36.909" v="348" actId="478"/>
          <ac:spMkLst>
            <pc:docMk/>
            <pc:sldMk cId="548142528" sldId="321"/>
            <ac:spMk id="26" creationId="{DB3CF257-DB2B-439C-A955-60B90A44EDD1}"/>
          </ac:spMkLst>
        </pc:spChg>
        <pc:spChg chg="add mod">
          <ac:chgData name="Timo Toups" userId="434b17c8ea9182f3" providerId="LiveId" clId="{2AA9C1BB-1577-44AF-8629-DF7CD41C63F4}" dt="2022-07-19T22:26:39.097" v="349"/>
          <ac:spMkLst>
            <pc:docMk/>
            <pc:sldMk cId="548142528" sldId="321"/>
            <ac:spMk id="27" creationId="{1460FFE0-9352-1E47-0227-3F078D6BC6C8}"/>
          </ac:spMkLst>
        </pc:spChg>
      </pc:sldChg>
      <pc:sldChg chg="addSp delSp modSp mod">
        <pc:chgData name="Timo Toups" userId="434b17c8ea9182f3" providerId="LiveId" clId="{2AA9C1BB-1577-44AF-8629-DF7CD41C63F4}" dt="2022-07-19T22:26:54.009" v="351"/>
        <pc:sldMkLst>
          <pc:docMk/>
          <pc:sldMk cId="758934501" sldId="322"/>
        </pc:sldMkLst>
        <pc:spChg chg="del">
          <ac:chgData name="Timo Toups" userId="434b17c8ea9182f3" providerId="LiveId" clId="{2AA9C1BB-1577-44AF-8629-DF7CD41C63F4}" dt="2022-07-19T22:26:52.888" v="350" actId="478"/>
          <ac:spMkLst>
            <pc:docMk/>
            <pc:sldMk cId="758934501" sldId="322"/>
            <ac:spMk id="11" creationId="{656EF69D-B2CC-1199-B126-CB8B1D59795E}"/>
          </ac:spMkLst>
        </pc:spChg>
        <pc:spChg chg="add mod">
          <ac:chgData name="Timo Toups" userId="434b17c8ea9182f3" providerId="LiveId" clId="{2AA9C1BB-1577-44AF-8629-DF7CD41C63F4}" dt="2022-07-19T22:26:54.009" v="351"/>
          <ac:spMkLst>
            <pc:docMk/>
            <pc:sldMk cId="758934501" sldId="322"/>
            <ac:spMk id="13" creationId="{4775853D-4B73-BBAB-9E0E-B407D54CD40C}"/>
          </ac:spMkLst>
        </pc:spChg>
        <pc:spChg chg="add mod">
          <ac:chgData name="Timo Toups" userId="434b17c8ea9182f3" providerId="LiveId" clId="{2AA9C1BB-1577-44AF-8629-DF7CD41C63F4}" dt="2022-07-19T22:26:54.009" v="351"/>
          <ac:spMkLst>
            <pc:docMk/>
            <pc:sldMk cId="758934501" sldId="322"/>
            <ac:spMk id="14" creationId="{ADEC1485-A0BF-E3DB-D336-4824BA3478B4}"/>
          </ac:spMkLst>
        </pc:spChg>
        <pc:spChg chg="del">
          <ac:chgData name="Timo Toups" userId="434b17c8ea9182f3" providerId="LiveId" clId="{2AA9C1BB-1577-44AF-8629-DF7CD41C63F4}" dt="2022-07-19T22:26:52.888" v="350" actId="478"/>
          <ac:spMkLst>
            <pc:docMk/>
            <pc:sldMk cId="758934501" sldId="322"/>
            <ac:spMk id="26" creationId="{DB3CF257-DB2B-439C-A955-60B90A44EDD1}"/>
          </ac:spMkLst>
        </pc:spChg>
      </pc:sldChg>
      <pc:sldChg chg="addSp delSp modSp mod">
        <pc:chgData name="Timo Toups" userId="434b17c8ea9182f3" providerId="LiveId" clId="{2AA9C1BB-1577-44AF-8629-DF7CD41C63F4}" dt="2022-07-19T22:27:04.075" v="353"/>
        <pc:sldMkLst>
          <pc:docMk/>
          <pc:sldMk cId="1112301273" sldId="323"/>
        </pc:sldMkLst>
        <pc:spChg chg="del">
          <ac:chgData name="Timo Toups" userId="434b17c8ea9182f3" providerId="LiveId" clId="{2AA9C1BB-1577-44AF-8629-DF7CD41C63F4}" dt="2022-07-19T22:27:02.810" v="352" actId="478"/>
          <ac:spMkLst>
            <pc:docMk/>
            <pc:sldMk cId="1112301273" sldId="323"/>
            <ac:spMk id="11" creationId="{656EF69D-B2CC-1199-B126-CB8B1D59795E}"/>
          </ac:spMkLst>
        </pc:spChg>
        <pc:spChg chg="add mod">
          <ac:chgData name="Timo Toups" userId="434b17c8ea9182f3" providerId="LiveId" clId="{2AA9C1BB-1577-44AF-8629-DF7CD41C63F4}" dt="2022-07-19T22:27:04.075" v="353"/>
          <ac:spMkLst>
            <pc:docMk/>
            <pc:sldMk cId="1112301273" sldId="323"/>
            <ac:spMk id="17" creationId="{800540AF-19F1-E75C-BCC5-5E7EEF873200}"/>
          </ac:spMkLst>
        </pc:spChg>
        <pc:spChg chg="add mod">
          <ac:chgData name="Timo Toups" userId="434b17c8ea9182f3" providerId="LiveId" clId="{2AA9C1BB-1577-44AF-8629-DF7CD41C63F4}" dt="2022-07-19T22:27:04.075" v="353"/>
          <ac:spMkLst>
            <pc:docMk/>
            <pc:sldMk cId="1112301273" sldId="323"/>
            <ac:spMk id="18" creationId="{7F4B546E-1456-24CD-F835-86095C5AEDF2}"/>
          </ac:spMkLst>
        </pc:spChg>
        <pc:spChg chg="del">
          <ac:chgData name="Timo Toups" userId="434b17c8ea9182f3" providerId="LiveId" clId="{2AA9C1BB-1577-44AF-8629-DF7CD41C63F4}" dt="2022-07-19T22:27:02.810" v="352" actId="478"/>
          <ac:spMkLst>
            <pc:docMk/>
            <pc:sldMk cId="1112301273" sldId="323"/>
            <ac:spMk id="26" creationId="{DB3CF257-DB2B-439C-A955-60B90A44EDD1}"/>
          </ac:spMkLst>
        </pc:spChg>
      </pc:sldChg>
      <pc:sldChg chg="addSp delSp modSp mod">
        <pc:chgData name="Timo Toups" userId="434b17c8ea9182f3" providerId="LiveId" clId="{2AA9C1BB-1577-44AF-8629-DF7CD41C63F4}" dt="2022-07-19T22:27:10.895" v="355"/>
        <pc:sldMkLst>
          <pc:docMk/>
          <pc:sldMk cId="1080471387" sldId="324"/>
        </pc:sldMkLst>
        <pc:spChg chg="del">
          <ac:chgData name="Timo Toups" userId="434b17c8ea9182f3" providerId="LiveId" clId="{2AA9C1BB-1577-44AF-8629-DF7CD41C63F4}" dt="2022-07-19T22:27:10.478" v="354" actId="478"/>
          <ac:spMkLst>
            <pc:docMk/>
            <pc:sldMk cId="1080471387" sldId="324"/>
            <ac:spMk id="11" creationId="{656EF69D-B2CC-1199-B126-CB8B1D59795E}"/>
          </ac:spMkLst>
        </pc:spChg>
        <pc:spChg chg="add mod">
          <ac:chgData name="Timo Toups" userId="434b17c8ea9182f3" providerId="LiveId" clId="{2AA9C1BB-1577-44AF-8629-DF7CD41C63F4}" dt="2022-07-19T22:27:10.895" v="355"/>
          <ac:spMkLst>
            <pc:docMk/>
            <pc:sldMk cId="1080471387" sldId="324"/>
            <ac:spMk id="22" creationId="{C9F1B6BF-9827-7865-04B9-5D37EBA843A0}"/>
          </ac:spMkLst>
        </pc:spChg>
        <pc:spChg chg="del">
          <ac:chgData name="Timo Toups" userId="434b17c8ea9182f3" providerId="LiveId" clId="{2AA9C1BB-1577-44AF-8629-DF7CD41C63F4}" dt="2022-07-19T22:27:10.478" v="354" actId="478"/>
          <ac:spMkLst>
            <pc:docMk/>
            <pc:sldMk cId="1080471387" sldId="324"/>
            <ac:spMk id="26" creationId="{DB3CF257-DB2B-439C-A955-60B90A44EDD1}"/>
          </ac:spMkLst>
        </pc:spChg>
        <pc:spChg chg="add mod">
          <ac:chgData name="Timo Toups" userId="434b17c8ea9182f3" providerId="LiveId" clId="{2AA9C1BB-1577-44AF-8629-DF7CD41C63F4}" dt="2022-07-19T22:27:10.895" v="355"/>
          <ac:spMkLst>
            <pc:docMk/>
            <pc:sldMk cId="1080471387" sldId="324"/>
            <ac:spMk id="29" creationId="{D6152617-DAE2-9E61-1E63-C9CB5CFC3821}"/>
          </ac:spMkLst>
        </pc:spChg>
      </pc:sldChg>
      <pc:sldChg chg="addSp delSp modSp mod">
        <pc:chgData name="Timo Toups" userId="434b17c8ea9182f3" providerId="LiveId" clId="{2AA9C1BB-1577-44AF-8629-DF7CD41C63F4}" dt="2022-07-19T22:27:17.474" v="357"/>
        <pc:sldMkLst>
          <pc:docMk/>
          <pc:sldMk cId="348089450" sldId="325"/>
        </pc:sldMkLst>
        <pc:spChg chg="del">
          <ac:chgData name="Timo Toups" userId="434b17c8ea9182f3" providerId="LiveId" clId="{2AA9C1BB-1577-44AF-8629-DF7CD41C63F4}" dt="2022-07-19T22:27:16.918" v="356" actId="478"/>
          <ac:spMkLst>
            <pc:docMk/>
            <pc:sldMk cId="348089450" sldId="325"/>
            <ac:spMk id="11" creationId="{656EF69D-B2CC-1199-B126-CB8B1D59795E}"/>
          </ac:spMkLst>
        </pc:spChg>
        <pc:spChg chg="add mod">
          <ac:chgData name="Timo Toups" userId="434b17c8ea9182f3" providerId="LiveId" clId="{2AA9C1BB-1577-44AF-8629-DF7CD41C63F4}" dt="2022-07-19T22:27:17.474" v="357"/>
          <ac:spMkLst>
            <pc:docMk/>
            <pc:sldMk cId="348089450" sldId="325"/>
            <ac:spMk id="19" creationId="{29280A05-417B-797E-8FD5-6478A49A6728}"/>
          </ac:spMkLst>
        </pc:spChg>
        <pc:spChg chg="add mod">
          <ac:chgData name="Timo Toups" userId="434b17c8ea9182f3" providerId="LiveId" clId="{2AA9C1BB-1577-44AF-8629-DF7CD41C63F4}" dt="2022-07-19T22:27:17.474" v="357"/>
          <ac:spMkLst>
            <pc:docMk/>
            <pc:sldMk cId="348089450" sldId="325"/>
            <ac:spMk id="22" creationId="{4A1057D5-AF9F-F233-90A4-5E81F7F7210F}"/>
          </ac:spMkLst>
        </pc:spChg>
        <pc:spChg chg="del">
          <ac:chgData name="Timo Toups" userId="434b17c8ea9182f3" providerId="LiveId" clId="{2AA9C1BB-1577-44AF-8629-DF7CD41C63F4}" dt="2022-07-19T22:27:16.918" v="356" actId="478"/>
          <ac:spMkLst>
            <pc:docMk/>
            <pc:sldMk cId="348089450" sldId="325"/>
            <ac:spMk id="26" creationId="{DB3CF257-DB2B-439C-A955-60B90A44EDD1}"/>
          </ac:spMkLst>
        </pc:spChg>
      </pc:sldChg>
      <pc:sldChg chg="delSp modSp add mod delAnim modShow">
        <pc:chgData name="Timo Toups" userId="434b17c8ea9182f3" providerId="LiveId" clId="{2AA9C1BB-1577-44AF-8629-DF7CD41C63F4}" dt="2022-07-19T22:33:19.478" v="379" actId="729"/>
        <pc:sldMkLst>
          <pc:docMk/>
          <pc:sldMk cId="2300816101" sldId="329"/>
        </pc:sldMkLst>
        <pc:spChg chg="del">
          <ac:chgData name="Timo Toups" userId="434b17c8ea9182f3" providerId="LiveId" clId="{2AA9C1BB-1577-44AF-8629-DF7CD41C63F4}" dt="2022-07-19T22:32:54.476" v="378" actId="478"/>
          <ac:spMkLst>
            <pc:docMk/>
            <pc:sldMk cId="2300816101" sldId="329"/>
            <ac:spMk id="6" creationId="{654D7EFA-E1B3-9498-F4E8-402B5FA1F230}"/>
          </ac:spMkLst>
        </pc:spChg>
        <pc:spChg chg="del">
          <ac:chgData name="Timo Toups" userId="434b17c8ea9182f3" providerId="LiveId" clId="{2AA9C1BB-1577-44AF-8629-DF7CD41C63F4}" dt="2022-07-19T22:32:54.476" v="378" actId="478"/>
          <ac:spMkLst>
            <pc:docMk/>
            <pc:sldMk cId="2300816101" sldId="329"/>
            <ac:spMk id="17" creationId="{909EC79A-28B4-323B-E26C-22C1371223E1}"/>
          </ac:spMkLst>
        </pc:spChg>
        <pc:spChg chg="mod">
          <ac:chgData name="Timo Toups" userId="434b17c8ea9182f3" providerId="LiveId" clId="{2AA9C1BB-1577-44AF-8629-DF7CD41C63F4}" dt="2022-07-19T22:32:08.289" v="373" actId="2711"/>
          <ac:spMkLst>
            <pc:docMk/>
            <pc:sldMk cId="2300816101" sldId="329"/>
            <ac:spMk id="32" creationId="{1494FA1F-F236-4590-96F4-D556258522A2}"/>
          </ac:spMkLst>
        </pc:spChg>
        <pc:spChg chg="mod">
          <ac:chgData name="Timo Toups" userId="434b17c8ea9182f3" providerId="LiveId" clId="{2AA9C1BB-1577-44AF-8629-DF7CD41C63F4}" dt="2022-07-19T22:32:19.753" v="377" actId="1038"/>
          <ac:spMkLst>
            <pc:docMk/>
            <pc:sldMk cId="2300816101" sldId="329"/>
            <ac:spMk id="33" creationId="{452FB6D8-06D3-4795-B7CD-6871B58659CA}"/>
          </ac:spMkLst>
        </pc:spChg>
        <pc:picChg chg="del">
          <ac:chgData name="Timo Toups" userId="434b17c8ea9182f3" providerId="LiveId" clId="{2AA9C1BB-1577-44AF-8629-DF7CD41C63F4}" dt="2022-07-19T22:32:54.476" v="378" actId="478"/>
          <ac:picMkLst>
            <pc:docMk/>
            <pc:sldMk cId="2300816101" sldId="329"/>
            <ac:picMk id="4" creationId="{EC99E473-D492-4F0A-84BF-5CB1BD8C3CB0}"/>
          </ac:picMkLst>
        </pc:picChg>
      </pc:sldChg>
      <pc:sldChg chg="addSp delSp modSp mod ord modAnim modShow">
        <pc:chgData name="Timo Toups" userId="434b17c8ea9182f3" providerId="LiveId" clId="{2AA9C1BB-1577-44AF-8629-DF7CD41C63F4}" dt="2022-07-25T12:37:24.730" v="597" actId="20577"/>
        <pc:sldMkLst>
          <pc:docMk/>
          <pc:sldMk cId="1457738663" sldId="335"/>
        </pc:sldMkLst>
        <pc:spChg chg="del">
          <ac:chgData name="Timo Toups" userId="434b17c8ea9182f3" providerId="LiveId" clId="{2AA9C1BB-1577-44AF-8629-DF7CD41C63F4}" dt="2022-07-25T09:00:48.540" v="470" actId="478"/>
          <ac:spMkLst>
            <pc:docMk/>
            <pc:sldMk cId="1457738663" sldId="335"/>
            <ac:spMk id="12" creationId="{7A1CEABF-5478-3A1A-E5F4-E546E03D1784}"/>
          </ac:spMkLst>
        </pc:spChg>
        <pc:spChg chg="del">
          <ac:chgData name="Timo Toups" userId="434b17c8ea9182f3" providerId="LiveId" clId="{2AA9C1BB-1577-44AF-8629-DF7CD41C63F4}" dt="2022-07-25T09:00:48.540" v="470" actId="478"/>
          <ac:spMkLst>
            <pc:docMk/>
            <pc:sldMk cId="1457738663" sldId="335"/>
            <ac:spMk id="13" creationId="{741F6C71-DD64-9C53-8CB9-3F406FF5799B}"/>
          </ac:spMkLst>
        </pc:spChg>
        <pc:spChg chg="add mod">
          <ac:chgData name="Timo Toups" userId="434b17c8ea9182f3" providerId="LiveId" clId="{2AA9C1BB-1577-44AF-8629-DF7CD41C63F4}" dt="2022-07-25T12:29:26.049" v="521" actId="207"/>
          <ac:spMkLst>
            <pc:docMk/>
            <pc:sldMk cId="1457738663" sldId="335"/>
            <ac:spMk id="16" creationId="{CEF5466C-539C-325C-AFB0-3F3C886CAD01}"/>
          </ac:spMkLst>
        </pc:spChg>
        <pc:spChg chg="add mod">
          <ac:chgData name="Timo Toups" userId="434b17c8ea9182f3" providerId="LiveId" clId="{2AA9C1BB-1577-44AF-8629-DF7CD41C63F4}" dt="2022-07-25T09:02:48.114" v="481" actId="571"/>
          <ac:spMkLst>
            <pc:docMk/>
            <pc:sldMk cId="1457738663" sldId="335"/>
            <ac:spMk id="19" creationId="{20719614-7BFA-C041-1A48-974902849B82}"/>
          </ac:spMkLst>
        </pc:spChg>
        <pc:spChg chg="add mod">
          <ac:chgData name="Timo Toups" userId="434b17c8ea9182f3" providerId="LiveId" clId="{2AA9C1BB-1577-44AF-8629-DF7CD41C63F4}" dt="2022-07-25T09:03:20.330" v="490" actId="207"/>
          <ac:spMkLst>
            <pc:docMk/>
            <pc:sldMk cId="1457738663" sldId="335"/>
            <ac:spMk id="23" creationId="{51AA235C-5DFD-233A-4C20-FC2621E67D48}"/>
          </ac:spMkLst>
        </pc:spChg>
        <pc:spChg chg="add mod">
          <ac:chgData name="Timo Toups" userId="434b17c8ea9182f3" providerId="LiveId" clId="{2AA9C1BB-1577-44AF-8629-DF7CD41C63F4}" dt="2022-07-25T09:04:34.592" v="504"/>
          <ac:spMkLst>
            <pc:docMk/>
            <pc:sldMk cId="1457738663" sldId="335"/>
            <ac:spMk id="24" creationId="{6A2BC2E4-8287-988A-FFEB-549A5B742C6F}"/>
          </ac:spMkLst>
        </pc:spChg>
        <pc:spChg chg="add mod ord">
          <ac:chgData name="Timo Toups" userId="434b17c8ea9182f3" providerId="LiveId" clId="{2AA9C1BB-1577-44AF-8629-DF7CD41C63F4}" dt="2022-07-25T12:33:36.114" v="540" actId="167"/>
          <ac:spMkLst>
            <pc:docMk/>
            <pc:sldMk cId="1457738663" sldId="335"/>
            <ac:spMk id="25" creationId="{99D9BBD8-D2DA-9CD6-6EBB-AA8693B6DFB7}"/>
          </ac:spMkLst>
        </pc:spChg>
        <pc:spChg chg="add mod">
          <ac:chgData name="Timo Toups" userId="434b17c8ea9182f3" providerId="LiveId" clId="{2AA9C1BB-1577-44AF-8629-DF7CD41C63F4}" dt="2022-07-25T12:37:24.730" v="597" actId="20577"/>
          <ac:spMkLst>
            <pc:docMk/>
            <pc:sldMk cId="1457738663" sldId="335"/>
            <ac:spMk id="27" creationId="{C477F707-0ABC-3EA9-F7BA-CD970D68E540}"/>
          </ac:spMkLst>
        </pc:spChg>
        <pc:picChg chg="add mod ord">
          <ac:chgData name="Timo Toups" userId="434b17c8ea9182f3" providerId="LiveId" clId="{2AA9C1BB-1577-44AF-8629-DF7CD41C63F4}" dt="2022-07-25T12:33:41.748" v="541" actId="167"/>
          <ac:picMkLst>
            <pc:docMk/>
            <pc:sldMk cId="1457738663" sldId="335"/>
            <ac:picMk id="15" creationId="{AE626B4A-2593-A7BE-0144-961934F0A57D}"/>
          </ac:picMkLst>
        </pc:picChg>
        <pc:picChg chg="add mod">
          <ac:chgData name="Timo Toups" userId="434b17c8ea9182f3" providerId="LiveId" clId="{2AA9C1BB-1577-44AF-8629-DF7CD41C63F4}" dt="2022-07-25T09:02:09.244" v="477" actId="1076"/>
          <ac:picMkLst>
            <pc:docMk/>
            <pc:sldMk cId="1457738663" sldId="335"/>
            <ac:picMk id="17" creationId="{DD4A708C-69F6-311B-15E5-506B71BEFFBB}"/>
          </ac:picMkLst>
        </pc:picChg>
        <pc:picChg chg="add mod ord">
          <ac:chgData name="Timo Toups" userId="434b17c8ea9182f3" providerId="LiveId" clId="{2AA9C1BB-1577-44AF-8629-DF7CD41C63F4}" dt="2022-07-25T09:06:26.434" v="519" actId="166"/>
          <ac:picMkLst>
            <pc:docMk/>
            <pc:sldMk cId="1457738663" sldId="335"/>
            <ac:picMk id="18" creationId="{6B6DD17B-3337-B59B-96A5-D1870B3BD27E}"/>
          </ac:picMkLst>
        </pc:picChg>
        <pc:picChg chg="add mod">
          <ac:chgData name="Timo Toups" userId="434b17c8ea9182f3" providerId="LiveId" clId="{2AA9C1BB-1577-44AF-8629-DF7CD41C63F4}" dt="2022-07-25T09:02:48.114" v="481" actId="571"/>
          <ac:picMkLst>
            <pc:docMk/>
            <pc:sldMk cId="1457738663" sldId="335"/>
            <ac:picMk id="22" creationId="{5977BD5A-2CD1-FE0F-3799-587EE1398B60}"/>
          </ac:picMkLst>
        </pc:picChg>
        <pc:cxnChg chg="add mod">
          <ac:chgData name="Timo Toups" userId="434b17c8ea9182f3" providerId="LiveId" clId="{2AA9C1BB-1577-44AF-8629-DF7CD41C63F4}" dt="2022-07-25T12:36:34.435" v="548"/>
          <ac:cxnSpMkLst>
            <pc:docMk/>
            <pc:sldMk cId="1457738663" sldId="335"/>
            <ac:cxnSpMk id="28" creationId="{198CCC55-8B4E-C103-EFEC-94B607662EBE}"/>
          </ac:cxnSpMkLst>
        </pc:cxnChg>
      </pc:sldChg>
      <pc:sldChg chg="addSp delSp modSp add mod modTransition delAnim modAnim modShow">
        <pc:chgData name="Timo Toups" userId="434b17c8ea9182f3" providerId="LiveId" clId="{2AA9C1BB-1577-44AF-8629-DF7CD41C63F4}" dt="2022-07-25T09:04:28.884" v="503"/>
        <pc:sldMkLst>
          <pc:docMk/>
          <pc:sldMk cId="171355661" sldId="336"/>
        </pc:sldMkLst>
        <pc:spChg chg="add mod">
          <ac:chgData name="Timo Toups" userId="434b17c8ea9182f3" providerId="LiveId" clId="{2AA9C1BB-1577-44AF-8629-DF7CD41C63F4}" dt="2022-07-25T08:56:31.371" v="463" actId="207"/>
          <ac:spMkLst>
            <pc:docMk/>
            <pc:sldMk cId="171355661" sldId="336"/>
            <ac:spMk id="15" creationId="{63C67A06-EED3-57EF-6210-66A74FF0CAFF}"/>
          </ac:spMkLst>
        </pc:spChg>
        <pc:spChg chg="add mod">
          <ac:chgData name="Timo Toups" userId="434b17c8ea9182f3" providerId="LiveId" clId="{2AA9C1BB-1577-44AF-8629-DF7CD41C63F4}" dt="2022-07-25T09:04:09.512" v="502" actId="207"/>
          <ac:spMkLst>
            <pc:docMk/>
            <pc:sldMk cId="171355661" sldId="336"/>
            <ac:spMk id="16" creationId="{8DF03917-EA2D-162D-7993-FE3F8838EA18}"/>
          </ac:spMkLst>
        </pc:spChg>
        <pc:picChg chg="del">
          <ac:chgData name="Timo Toups" userId="434b17c8ea9182f3" providerId="LiveId" clId="{2AA9C1BB-1577-44AF-8629-DF7CD41C63F4}" dt="2022-07-25T08:52:05.697" v="453" actId="478"/>
          <ac:picMkLst>
            <pc:docMk/>
            <pc:sldMk cId="171355661" sldId="336"/>
            <ac:picMk id="4" creationId="{0CF9CCA1-8B06-D6B5-948F-158B631720F3}"/>
          </ac:picMkLst>
        </pc:picChg>
        <pc:picChg chg="del">
          <ac:chgData name="Timo Toups" userId="434b17c8ea9182f3" providerId="LiveId" clId="{2AA9C1BB-1577-44AF-8629-DF7CD41C63F4}" dt="2022-07-25T08:52:05.697" v="453" actId="478"/>
          <ac:picMkLst>
            <pc:docMk/>
            <pc:sldMk cId="171355661" sldId="336"/>
            <ac:picMk id="9" creationId="{4A8A1AF6-56DE-5939-4557-D0FCF0967F22}"/>
          </ac:picMkLst>
        </pc:picChg>
        <pc:picChg chg="add mod">
          <ac:chgData name="Timo Toups" userId="434b17c8ea9182f3" providerId="LiveId" clId="{2AA9C1BB-1577-44AF-8629-DF7CD41C63F4}" dt="2022-07-25T08:52:08.788" v="455"/>
          <ac:picMkLst>
            <pc:docMk/>
            <pc:sldMk cId="171355661" sldId="336"/>
            <ac:picMk id="13" creationId="{FD421291-0B82-1FE6-2D1B-68219CF9D430}"/>
          </ac:picMkLst>
        </pc:picChg>
        <pc:picChg chg="del">
          <ac:chgData name="Timo Toups" userId="434b17c8ea9182f3" providerId="LiveId" clId="{2AA9C1BB-1577-44AF-8629-DF7CD41C63F4}" dt="2022-07-25T08:52:07.970" v="454" actId="478"/>
          <ac:picMkLst>
            <pc:docMk/>
            <pc:sldMk cId="171355661" sldId="336"/>
            <ac:picMk id="19" creationId="{03BECD65-8185-3772-343E-5B9FF657F90C}"/>
          </ac:picMkLst>
        </pc:picChg>
        <pc:picChg chg="mod ord">
          <ac:chgData name="Timo Toups" userId="434b17c8ea9182f3" providerId="LiveId" clId="{2AA9C1BB-1577-44AF-8629-DF7CD41C63F4}" dt="2022-07-25T08:56:16.101" v="462" actId="1035"/>
          <ac:picMkLst>
            <pc:docMk/>
            <pc:sldMk cId="171355661" sldId="336"/>
            <ac:picMk id="23" creationId="{0A364CC4-E7E8-D80C-18A3-C2641BBE9DA6}"/>
          </ac:picMkLst>
        </pc:picChg>
      </pc:sldChg>
      <pc:sldChg chg="addSp delSp modSp add mod ord delAnim modAnim">
        <pc:chgData name="Timo Toups" userId="434b17c8ea9182f3" providerId="LiveId" clId="{2AA9C1BB-1577-44AF-8629-DF7CD41C63F4}" dt="2022-07-25T12:58:47.471" v="674" actId="1038"/>
        <pc:sldMkLst>
          <pc:docMk/>
          <pc:sldMk cId="3528413526" sldId="337"/>
        </pc:sldMkLst>
        <pc:spChg chg="del">
          <ac:chgData name="Timo Toups" userId="434b17c8ea9182f3" providerId="LiveId" clId="{2AA9C1BB-1577-44AF-8629-DF7CD41C63F4}" dt="2022-07-25T12:40:38.915" v="617" actId="478"/>
          <ac:spMkLst>
            <pc:docMk/>
            <pc:sldMk cId="3528413526" sldId="337"/>
            <ac:spMk id="25" creationId="{359C00DA-856E-7772-B5B8-4C1E78E99D26}"/>
          </ac:spMkLst>
        </pc:spChg>
        <pc:spChg chg="del">
          <ac:chgData name="Timo Toups" userId="434b17c8ea9182f3" providerId="LiveId" clId="{2AA9C1BB-1577-44AF-8629-DF7CD41C63F4}" dt="2022-07-25T12:40:38.915" v="617" actId="478"/>
          <ac:spMkLst>
            <pc:docMk/>
            <pc:sldMk cId="3528413526" sldId="337"/>
            <ac:spMk id="27" creationId="{1460FFE0-9352-1E47-0227-3F078D6BC6C8}"/>
          </ac:spMkLst>
        </pc:spChg>
        <pc:spChg chg="add mod">
          <ac:chgData name="Timo Toups" userId="434b17c8ea9182f3" providerId="LiveId" clId="{2AA9C1BB-1577-44AF-8629-DF7CD41C63F4}" dt="2022-07-25T12:40:40.428" v="618"/>
          <ac:spMkLst>
            <pc:docMk/>
            <pc:sldMk cId="3528413526" sldId="337"/>
            <ac:spMk id="28" creationId="{FFDD2564-830B-CD9F-3710-3F5E1A194AE3}"/>
          </ac:spMkLst>
        </pc:spChg>
        <pc:spChg chg="add mod">
          <ac:chgData name="Timo Toups" userId="434b17c8ea9182f3" providerId="LiveId" clId="{2AA9C1BB-1577-44AF-8629-DF7CD41C63F4}" dt="2022-07-25T12:40:40.428" v="618"/>
          <ac:spMkLst>
            <pc:docMk/>
            <pc:sldMk cId="3528413526" sldId="337"/>
            <ac:spMk id="32" creationId="{6F51E43E-6126-8C57-505E-3A22DAD99ABA}"/>
          </ac:spMkLst>
        </pc:spChg>
        <pc:spChg chg="del">
          <ac:chgData name="Timo Toups" userId="434b17c8ea9182f3" providerId="LiveId" clId="{2AA9C1BB-1577-44AF-8629-DF7CD41C63F4}" dt="2022-07-25T12:41:32.013" v="635" actId="478"/>
          <ac:spMkLst>
            <pc:docMk/>
            <pc:sldMk cId="3528413526" sldId="337"/>
            <ac:spMk id="34" creationId="{C6EE27F2-D8FD-AB4C-0452-79BAD694D147}"/>
          </ac:spMkLst>
        </pc:spChg>
        <pc:picChg chg="ord">
          <ac:chgData name="Timo Toups" userId="434b17c8ea9182f3" providerId="LiveId" clId="{2AA9C1BB-1577-44AF-8629-DF7CD41C63F4}" dt="2022-07-25T12:43:31.031" v="659" actId="167"/>
          <ac:picMkLst>
            <pc:docMk/>
            <pc:sldMk cId="3528413526" sldId="337"/>
            <ac:picMk id="4" creationId="{7905186B-8F2B-CF53-BBD1-D126771E407C}"/>
          </ac:picMkLst>
        </pc:picChg>
        <pc:picChg chg="ord">
          <ac:chgData name="Timo Toups" userId="434b17c8ea9182f3" providerId="LiveId" clId="{2AA9C1BB-1577-44AF-8629-DF7CD41C63F4}" dt="2022-07-25T12:43:25.414" v="658" actId="167"/>
          <ac:picMkLst>
            <pc:docMk/>
            <pc:sldMk cId="3528413526" sldId="337"/>
            <ac:picMk id="7" creationId="{5A58E5D4-A994-B215-0084-129856BDB9EB}"/>
          </ac:picMkLst>
        </pc:picChg>
        <pc:picChg chg="ord">
          <ac:chgData name="Timo Toups" userId="434b17c8ea9182f3" providerId="LiveId" clId="{2AA9C1BB-1577-44AF-8629-DF7CD41C63F4}" dt="2022-07-25T12:43:49.190" v="660" actId="167"/>
          <ac:picMkLst>
            <pc:docMk/>
            <pc:sldMk cId="3528413526" sldId="337"/>
            <ac:picMk id="12" creationId="{CFF1C21B-09FB-81B3-F36E-18363CF10CE9}"/>
          </ac:picMkLst>
        </pc:picChg>
        <pc:picChg chg="mod ord">
          <ac:chgData name="Timo Toups" userId="434b17c8ea9182f3" providerId="LiveId" clId="{2AA9C1BB-1577-44AF-8629-DF7CD41C63F4}" dt="2022-07-25T12:41:41.067" v="646" actId="1037"/>
          <ac:picMkLst>
            <pc:docMk/>
            <pc:sldMk cId="3528413526" sldId="337"/>
            <ac:picMk id="24" creationId="{717A53E8-1AC8-E54D-530F-DE624B8F92A4}"/>
          </ac:picMkLst>
        </pc:picChg>
        <pc:picChg chg="ord">
          <ac:chgData name="Timo Toups" userId="434b17c8ea9182f3" providerId="LiveId" clId="{2AA9C1BB-1577-44AF-8629-DF7CD41C63F4}" dt="2022-07-25T12:58:31.343" v="669" actId="166"/>
          <ac:picMkLst>
            <pc:docMk/>
            <pc:sldMk cId="3528413526" sldId="337"/>
            <ac:picMk id="29" creationId="{9B991341-3F85-76D4-EFAD-214164E6F9B8}"/>
          </ac:picMkLst>
        </pc:picChg>
        <pc:picChg chg="mod ord">
          <ac:chgData name="Timo Toups" userId="434b17c8ea9182f3" providerId="LiveId" clId="{2AA9C1BB-1577-44AF-8629-DF7CD41C63F4}" dt="2022-07-25T12:58:47.471" v="674" actId="1038"/>
          <ac:picMkLst>
            <pc:docMk/>
            <pc:sldMk cId="3528413526" sldId="337"/>
            <ac:picMk id="30" creationId="{038D9DBE-932B-D643-A1D7-50CAED1376B9}"/>
          </ac:picMkLst>
        </pc:picChg>
        <pc:cxnChg chg="del">
          <ac:chgData name="Timo Toups" userId="434b17c8ea9182f3" providerId="LiveId" clId="{2AA9C1BB-1577-44AF-8629-DF7CD41C63F4}" dt="2022-07-25T12:41:32.013" v="635" actId="478"/>
          <ac:cxnSpMkLst>
            <pc:docMk/>
            <pc:sldMk cId="3528413526" sldId="337"/>
            <ac:cxnSpMk id="33" creationId="{A51B470C-9819-5814-188C-06320824DF90}"/>
          </ac:cxnSpMkLst>
        </pc:cxnChg>
      </pc:sldChg>
      <pc:sldChg chg="addSp delSp modSp add mod ord delAnim modAnim">
        <pc:chgData name="Timo Toups" userId="434b17c8ea9182f3" providerId="LiveId" clId="{2AA9C1BB-1577-44AF-8629-DF7CD41C63F4}" dt="2022-07-25T13:01:53.454" v="720"/>
        <pc:sldMkLst>
          <pc:docMk/>
          <pc:sldMk cId="349442821" sldId="338"/>
        </pc:sldMkLst>
        <pc:spChg chg="del">
          <ac:chgData name="Timo Toups" userId="434b17c8ea9182f3" providerId="LiveId" clId="{2AA9C1BB-1577-44AF-8629-DF7CD41C63F4}" dt="2022-07-25T12:40:31.620" v="615" actId="478"/>
          <ac:spMkLst>
            <pc:docMk/>
            <pc:sldMk cId="349442821" sldId="338"/>
            <ac:spMk id="11" creationId="{656EF69D-B2CC-1199-B126-CB8B1D59795E}"/>
          </ac:spMkLst>
        </pc:spChg>
        <pc:spChg chg="del">
          <ac:chgData name="Timo Toups" userId="434b17c8ea9182f3" providerId="LiveId" clId="{2AA9C1BB-1577-44AF-8629-DF7CD41C63F4}" dt="2022-07-25T12:59:28.065" v="675" actId="478"/>
          <ac:spMkLst>
            <pc:docMk/>
            <pc:sldMk cId="349442821" sldId="338"/>
            <ac:spMk id="14" creationId="{99198490-EAD1-1E2A-1F7C-5925B718E8A9}"/>
          </ac:spMkLst>
        </pc:spChg>
        <pc:spChg chg="del">
          <ac:chgData name="Timo Toups" userId="434b17c8ea9182f3" providerId="LiveId" clId="{2AA9C1BB-1577-44AF-8629-DF7CD41C63F4}" dt="2022-07-25T12:59:28.065" v="675" actId="478"/>
          <ac:spMkLst>
            <pc:docMk/>
            <pc:sldMk cId="349442821" sldId="338"/>
            <ac:spMk id="15" creationId="{010F5127-F77B-3528-FA1A-78716A633CD2}"/>
          </ac:spMkLst>
        </pc:spChg>
        <pc:spChg chg="del">
          <ac:chgData name="Timo Toups" userId="434b17c8ea9182f3" providerId="LiveId" clId="{2AA9C1BB-1577-44AF-8629-DF7CD41C63F4}" dt="2022-07-25T12:40:31.620" v="615" actId="478"/>
          <ac:spMkLst>
            <pc:docMk/>
            <pc:sldMk cId="349442821" sldId="338"/>
            <ac:spMk id="19" creationId="{364EE682-2034-B051-B771-4CD3A10479A5}"/>
          </ac:spMkLst>
        </pc:spChg>
        <pc:spChg chg="add mod">
          <ac:chgData name="Timo Toups" userId="434b17c8ea9182f3" providerId="LiveId" clId="{2AA9C1BB-1577-44AF-8629-DF7CD41C63F4}" dt="2022-07-25T12:40:33.019" v="616"/>
          <ac:spMkLst>
            <pc:docMk/>
            <pc:sldMk cId="349442821" sldId="338"/>
            <ac:spMk id="22" creationId="{A69FFBE7-1224-0FD0-7E63-C5F7F219C3C9}"/>
          </ac:spMkLst>
        </pc:spChg>
        <pc:spChg chg="add mod">
          <ac:chgData name="Timo Toups" userId="434b17c8ea9182f3" providerId="LiveId" clId="{2AA9C1BB-1577-44AF-8629-DF7CD41C63F4}" dt="2022-07-25T12:40:33.019" v="616"/>
          <ac:spMkLst>
            <pc:docMk/>
            <pc:sldMk cId="349442821" sldId="338"/>
            <ac:spMk id="23" creationId="{ACF5A9B9-B088-6CF6-9417-B8ADDC479DC0}"/>
          </ac:spMkLst>
        </pc:spChg>
        <pc:spChg chg="add mod">
          <ac:chgData name="Timo Toups" userId="434b17c8ea9182f3" providerId="LiveId" clId="{2AA9C1BB-1577-44AF-8629-DF7CD41C63F4}" dt="2022-07-25T13:00:05.659" v="679" actId="20577"/>
          <ac:spMkLst>
            <pc:docMk/>
            <pc:sldMk cId="349442821" sldId="338"/>
            <ac:spMk id="25" creationId="{2C6B0A3D-0E0D-AD64-1CD3-C08B7CDF766E}"/>
          </ac:spMkLst>
        </pc:spChg>
        <pc:spChg chg="del">
          <ac:chgData name="Timo Toups" userId="434b17c8ea9182f3" providerId="LiveId" clId="{2AA9C1BB-1577-44AF-8629-DF7CD41C63F4}" dt="2022-07-25T12:59:28.065" v="675" actId="478"/>
          <ac:spMkLst>
            <pc:docMk/>
            <pc:sldMk cId="349442821" sldId="338"/>
            <ac:spMk id="27" creationId="{FA1284D7-BF16-B81E-30A0-745E90664222}"/>
          </ac:spMkLst>
        </pc:spChg>
        <pc:spChg chg="del">
          <ac:chgData name="Timo Toups" userId="434b17c8ea9182f3" providerId="LiveId" clId="{2AA9C1BB-1577-44AF-8629-DF7CD41C63F4}" dt="2022-07-25T12:59:28.065" v="675" actId="478"/>
          <ac:spMkLst>
            <pc:docMk/>
            <pc:sldMk cId="349442821" sldId="338"/>
            <ac:spMk id="34" creationId="{C6EE27F2-D8FD-AB4C-0452-79BAD694D147}"/>
          </ac:spMkLst>
        </pc:spChg>
        <pc:picChg chg="add mod">
          <ac:chgData name="Timo Toups" userId="434b17c8ea9182f3" providerId="LiveId" clId="{2AA9C1BB-1577-44AF-8629-DF7CD41C63F4}" dt="2022-07-25T13:00:45.025" v="686" actId="1037"/>
          <ac:picMkLst>
            <pc:docMk/>
            <pc:sldMk cId="349442821" sldId="338"/>
            <ac:picMk id="26" creationId="{0AB64417-C72A-81A9-626E-DFE5E9F9029E}"/>
          </ac:picMkLst>
        </pc:picChg>
        <pc:picChg chg="add mod">
          <ac:chgData name="Timo Toups" userId="434b17c8ea9182f3" providerId="LiveId" clId="{2AA9C1BB-1577-44AF-8629-DF7CD41C63F4}" dt="2022-07-25T13:01:05.159" v="706" actId="1035"/>
          <ac:picMkLst>
            <pc:docMk/>
            <pc:sldMk cId="349442821" sldId="338"/>
            <ac:picMk id="29" creationId="{928AA335-E814-AD67-85A1-CCA0B9795E45}"/>
          </ac:picMkLst>
        </pc:picChg>
        <pc:picChg chg="add mod">
          <ac:chgData name="Timo Toups" userId="434b17c8ea9182f3" providerId="LiveId" clId="{2AA9C1BB-1577-44AF-8629-DF7CD41C63F4}" dt="2022-07-25T13:01:40.500" v="719" actId="1035"/>
          <ac:picMkLst>
            <pc:docMk/>
            <pc:sldMk cId="349442821" sldId="338"/>
            <ac:picMk id="30" creationId="{A590918C-9600-A029-7F84-BDF849535229}"/>
          </ac:picMkLst>
        </pc:picChg>
        <pc:picChg chg="add mod">
          <ac:chgData name="Timo Toups" userId="434b17c8ea9182f3" providerId="LiveId" clId="{2AA9C1BB-1577-44AF-8629-DF7CD41C63F4}" dt="2022-07-25T13:01:53.454" v="720"/>
          <ac:picMkLst>
            <pc:docMk/>
            <pc:sldMk cId="349442821" sldId="338"/>
            <ac:picMk id="31" creationId="{AF09C7D2-4F17-7766-899C-C9E30F538662}"/>
          </ac:picMkLst>
        </pc:picChg>
        <pc:cxnChg chg="del">
          <ac:chgData name="Timo Toups" userId="434b17c8ea9182f3" providerId="LiveId" clId="{2AA9C1BB-1577-44AF-8629-DF7CD41C63F4}" dt="2022-07-25T12:59:28.065" v="675" actId="478"/>
          <ac:cxnSpMkLst>
            <pc:docMk/>
            <pc:sldMk cId="349442821" sldId="338"/>
            <ac:cxnSpMk id="13" creationId="{AE2D6BD5-AF18-FBBC-5290-04EF8F54E5C6}"/>
          </ac:cxnSpMkLst>
        </pc:cxnChg>
        <pc:cxnChg chg="del">
          <ac:chgData name="Timo Toups" userId="434b17c8ea9182f3" providerId="LiveId" clId="{2AA9C1BB-1577-44AF-8629-DF7CD41C63F4}" dt="2022-07-25T12:59:28.065" v="675" actId="478"/>
          <ac:cxnSpMkLst>
            <pc:docMk/>
            <pc:sldMk cId="349442821" sldId="338"/>
            <ac:cxnSpMk id="16" creationId="{AB0DB84E-03D6-90D1-681F-D669A4548D45}"/>
          </ac:cxnSpMkLst>
        </pc:cxnChg>
        <pc:cxnChg chg="del">
          <ac:chgData name="Timo Toups" userId="434b17c8ea9182f3" providerId="LiveId" clId="{2AA9C1BB-1577-44AF-8629-DF7CD41C63F4}" dt="2022-07-25T12:59:30.990" v="676" actId="478"/>
          <ac:cxnSpMkLst>
            <pc:docMk/>
            <pc:sldMk cId="349442821" sldId="338"/>
            <ac:cxnSpMk id="28" creationId="{F9425693-396F-2883-9545-D5B6171DFA05}"/>
          </ac:cxnSpMkLst>
        </pc:cxnChg>
        <pc:cxnChg chg="del">
          <ac:chgData name="Timo Toups" userId="434b17c8ea9182f3" providerId="LiveId" clId="{2AA9C1BB-1577-44AF-8629-DF7CD41C63F4}" dt="2022-07-25T12:59:28.065" v="675" actId="478"/>
          <ac:cxnSpMkLst>
            <pc:docMk/>
            <pc:sldMk cId="349442821" sldId="338"/>
            <ac:cxnSpMk id="33" creationId="{A51B470C-9819-5814-188C-06320824DF90}"/>
          </ac:cxnSpMkLst>
        </pc:cxnChg>
      </pc:sldChg>
      <pc:sldChg chg="addSp delSp modSp add mod ord delAnim modAnim">
        <pc:chgData name="Timo Toups" userId="434b17c8ea9182f3" providerId="LiveId" clId="{2AA9C1BB-1577-44AF-8629-DF7CD41C63F4}" dt="2022-07-25T12:41:11.166" v="633" actId="1038"/>
        <pc:sldMkLst>
          <pc:docMk/>
          <pc:sldMk cId="2291190260" sldId="339"/>
        </pc:sldMkLst>
        <pc:spChg chg="del">
          <ac:chgData name="Timo Toups" userId="434b17c8ea9182f3" providerId="LiveId" clId="{2AA9C1BB-1577-44AF-8629-DF7CD41C63F4}" dt="2022-07-25T12:40:56.094" v="620" actId="478"/>
          <ac:spMkLst>
            <pc:docMk/>
            <pc:sldMk cId="2291190260" sldId="339"/>
            <ac:spMk id="19" creationId="{29280A05-417B-797E-8FD5-6478A49A6728}"/>
          </ac:spMkLst>
        </pc:spChg>
        <pc:spChg chg="del">
          <ac:chgData name="Timo Toups" userId="434b17c8ea9182f3" providerId="LiveId" clId="{2AA9C1BB-1577-44AF-8629-DF7CD41C63F4}" dt="2022-07-25T12:40:56.094" v="620" actId="478"/>
          <ac:spMkLst>
            <pc:docMk/>
            <pc:sldMk cId="2291190260" sldId="339"/>
            <ac:spMk id="22" creationId="{4A1057D5-AF9F-F233-90A4-5E81F7F7210F}"/>
          </ac:spMkLst>
        </pc:spChg>
        <pc:spChg chg="del">
          <ac:chgData name="Timo Toups" userId="434b17c8ea9182f3" providerId="LiveId" clId="{2AA9C1BB-1577-44AF-8629-DF7CD41C63F4}" dt="2022-07-25T12:39:38.408" v="609" actId="478"/>
          <ac:spMkLst>
            <pc:docMk/>
            <pc:sldMk cId="2291190260" sldId="339"/>
            <ac:spMk id="27" creationId="{3DC822B9-DBEC-C8AA-9530-2CBE69E3F272}"/>
          </ac:spMkLst>
        </pc:spChg>
        <pc:spChg chg="del">
          <ac:chgData name="Timo Toups" userId="434b17c8ea9182f3" providerId="LiveId" clId="{2AA9C1BB-1577-44AF-8629-DF7CD41C63F4}" dt="2022-07-25T12:39:32.365" v="608" actId="478"/>
          <ac:spMkLst>
            <pc:docMk/>
            <pc:sldMk cId="2291190260" sldId="339"/>
            <ac:spMk id="29" creationId="{8534CBAF-185A-E8F7-B584-9D46D3E2AE5F}"/>
          </ac:spMkLst>
        </pc:spChg>
        <pc:spChg chg="del">
          <ac:chgData name="Timo Toups" userId="434b17c8ea9182f3" providerId="LiveId" clId="{2AA9C1BB-1577-44AF-8629-DF7CD41C63F4}" dt="2022-07-25T12:39:38.408" v="609" actId="478"/>
          <ac:spMkLst>
            <pc:docMk/>
            <pc:sldMk cId="2291190260" sldId="339"/>
            <ac:spMk id="31" creationId="{C871ECFD-FEA9-1286-D5C8-D2F66FCD07E0}"/>
          </ac:spMkLst>
        </pc:spChg>
        <pc:spChg chg="add mod">
          <ac:chgData name="Timo Toups" userId="434b17c8ea9182f3" providerId="LiveId" clId="{2AA9C1BB-1577-44AF-8629-DF7CD41C63F4}" dt="2022-07-25T12:40:57.400" v="621"/>
          <ac:spMkLst>
            <pc:docMk/>
            <pc:sldMk cId="2291190260" sldId="339"/>
            <ac:spMk id="34" creationId="{26021180-E9A9-19EC-717C-08A6AF691E94}"/>
          </ac:spMkLst>
        </pc:spChg>
        <pc:spChg chg="add mod">
          <ac:chgData name="Timo Toups" userId="434b17c8ea9182f3" providerId="LiveId" clId="{2AA9C1BB-1577-44AF-8629-DF7CD41C63F4}" dt="2022-07-25T12:40:57.400" v="621"/>
          <ac:spMkLst>
            <pc:docMk/>
            <pc:sldMk cId="2291190260" sldId="339"/>
            <ac:spMk id="35" creationId="{8ACAA5DD-DEB6-CD53-C3FF-9215C857FBF4}"/>
          </ac:spMkLst>
        </pc:spChg>
        <pc:picChg chg="del">
          <ac:chgData name="Timo Toups" userId="434b17c8ea9182f3" providerId="LiveId" clId="{2AA9C1BB-1577-44AF-8629-DF7CD41C63F4}" dt="2022-07-25T12:39:25.014" v="607" actId="478"/>
          <ac:picMkLst>
            <pc:docMk/>
            <pc:sldMk cId="2291190260" sldId="339"/>
            <ac:picMk id="24" creationId="{ABA0B8AB-666C-9F1C-42E5-239E239B1EB5}"/>
          </ac:picMkLst>
        </pc:picChg>
        <pc:picChg chg="del">
          <ac:chgData name="Timo Toups" userId="434b17c8ea9182f3" providerId="LiveId" clId="{2AA9C1BB-1577-44AF-8629-DF7CD41C63F4}" dt="2022-07-25T12:39:58.085" v="612" actId="478"/>
          <ac:picMkLst>
            <pc:docMk/>
            <pc:sldMk cId="2291190260" sldId="339"/>
            <ac:picMk id="26" creationId="{7D0255EF-32B7-CF25-61B2-035736BB3D18}"/>
          </ac:picMkLst>
        </pc:picChg>
        <pc:picChg chg="mod ord">
          <ac:chgData name="Timo Toups" userId="434b17c8ea9182f3" providerId="LiveId" clId="{2AA9C1BB-1577-44AF-8629-DF7CD41C63F4}" dt="2022-07-25T12:41:11.166" v="633" actId="1038"/>
          <ac:picMkLst>
            <pc:docMk/>
            <pc:sldMk cId="2291190260" sldId="339"/>
            <ac:picMk id="33" creationId="{8633CE36-5D10-F8D9-667D-4F520F54E622}"/>
          </ac:picMkLst>
        </pc:picChg>
        <pc:cxnChg chg="del">
          <ac:chgData name="Timo Toups" userId="434b17c8ea9182f3" providerId="LiveId" clId="{2AA9C1BB-1577-44AF-8629-DF7CD41C63F4}" dt="2022-07-25T12:39:38.408" v="609" actId="478"/>
          <ac:cxnSpMkLst>
            <pc:docMk/>
            <pc:sldMk cId="2291190260" sldId="339"/>
            <ac:cxnSpMk id="28" creationId="{2A01F102-CB47-A11A-201A-CA764F5C9B52}"/>
          </ac:cxnSpMkLst>
        </pc:cxnChg>
        <pc:cxnChg chg="del">
          <ac:chgData name="Timo Toups" userId="434b17c8ea9182f3" providerId="LiveId" clId="{2AA9C1BB-1577-44AF-8629-DF7CD41C63F4}" dt="2022-07-25T12:39:32.365" v="608" actId="478"/>
          <ac:cxnSpMkLst>
            <pc:docMk/>
            <pc:sldMk cId="2291190260" sldId="339"/>
            <ac:cxnSpMk id="30" creationId="{E679909C-426B-5A9F-CEB9-7D8FAC232C47}"/>
          </ac:cxnSpMkLst>
        </pc:cxnChg>
        <pc:cxnChg chg="del">
          <ac:chgData name="Timo Toups" userId="434b17c8ea9182f3" providerId="LiveId" clId="{2AA9C1BB-1577-44AF-8629-DF7CD41C63F4}" dt="2022-07-25T12:39:38.408" v="609" actId="478"/>
          <ac:cxnSpMkLst>
            <pc:docMk/>
            <pc:sldMk cId="2291190260" sldId="339"/>
            <ac:cxnSpMk id="32" creationId="{32A38B3A-BBBF-6C8B-2345-C901AAF4F5BD}"/>
          </ac:cxnSpMkLst>
        </pc:cxnChg>
      </pc:sldChg>
    </pc:docChg>
  </pc:docChgLst>
  <pc:docChgLst>
    <pc:chgData name="Timo Toups" userId="434b17c8ea9182f3" providerId="LiveId" clId="{5E5285D2-208E-4F00-B4AF-806ABB0694B2}"/>
    <pc:docChg chg="undo redo custSel addSld delSld modSld sldOrd">
      <pc:chgData name="Timo Toups" userId="434b17c8ea9182f3" providerId="LiveId" clId="{5E5285D2-208E-4F00-B4AF-806ABB0694B2}" dt="2022-07-31T15:02:07.504" v="8467"/>
      <pc:docMkLst>
        <pc:docMk/>
      </pc:docMkLst>
      <pc:sldChg chg="addSp delSp modSp mod delAnim modAnim">
        <pc:chgData name="Timo Toups" userId="434b17c8ea9182f3" providerId="LiveId" clId="{5E5285D2-208E-4F00-B4AF-806ABB0694B2}" dt="2022-07-19T21:56:18.641" v="5105" actId="20577"/>
        <pc:sldMkLst>
          <pc:docMk/>
          <pc:sldMk cId="2744982940" sldId="257"/>
        </pc:sldMkLst>
        <pc:spChg chg="ord">
          <ac:chgData name="Timo Toups" userId="434b17c8ea9182f3" providerId="LiveId" clId="{5E5285D2-208E-4F00-B4AF-806ABB0694B2}" dt="2022-07-19T15:59:07.159" v="1377" actId="167"/>
          <ac:spMkLst>
            <pc:docMk/>
            <pc:sldMk cId="2744982940" sldId="257"/>
            <ac:spMk id="2" creationId="{3AF4F273-D9CE-42FB-8309-5CACF9A5D13A}"/>
          </ac:spMkLst>
        </pc:spChg>
        <pc:spChg chg="mod">
          <ac:chgData name="Timo Toups" userId="434b17c8ea9182f3" providerId="LiveId" clId="{5E5285D2-208E-4F00-B4AF-806ABB0694B2}" dt="2022-07-19T15:59:02.844" v="1376" actId="20577"/>
          <ac:spMkLst>
            <pc:docMk/>
            <pc:sldMk cId="2744982940" sldId="257"/>
            <ac:spMk id="13" creationId="{756A249D-9DC8-4147-833A-D7FADE3F6449}"/>
          </ac:spMkLst>
        </pc:spChg>
        <pc:spChg chg="mod">
          <ac:chgData name="Timo Toups" userId="434b17c8ea9182f3" providerId="LiveId" clId="{5E5285D2-208E-4F00-B4AF-806ABB0694B2}" dt="2022-07-19T21:56:18.641" v="5105" actId="20577"/>
          <ac:spMkLst>
            <pc:docMk/>
            <pc:sldMk cId="2744982940" sldId="257"/>
            <ac:spMk id="15" creationId="{F3CCAF69-02CA-4829-A776-4C69869BE19C}"/>
          </ac:spMkLst>
        </pc:spChg>
        <pc:spChg chg="mod">
          <ac:chgData name="Timo Toups" userId="434b17c8ea9182f3" providerId="LiveId" clId="{5E5285D2-208E-4F00-B4AF-806ABB0694B2}" dt="2022-07-19T15:14:44.400" v="1165" actId="14861"/>
          <ac:spMkLst>
            <pc:docMk/>
            <pc:sldMk cId="2744982940" sldId="257"/>
            <ac:spMk id="42" creationId="{31063C5E-4EBA-63EB-1473-10FDE5C2F891}"/>
          </ac:spMkLst>
        </pc:spChg>
        <pc:spChg chg="mod">
          <ac:chgData name="Timo Toups" userId="434b17c8ea9182f3" providerId="LiveId" clId="{5E5285D2-208E-4F00-B4AF-806ABB0694B2}" dt="2022-07-19T15:14:15.734" v="1162"/>
          <ac:spMkLst>
            <pc:docMk/>
            <pc:sldMk cId="2744982940" sldId="257"/>
            <ac:spMk id="44" creationId="{F135CE16-E825-70BD-ABC5-79B01FDCF7FA}"/>
          </ac:spMkLst>
        </pc:spChg>
        <pc:spChg chg="mod">
          <ac:chgData name="Timo Toups" userId="434b17c8ea9182f3" providerId="LiveId" clId="{5E5285D2-208E-4F00-B4AF-806ABB0694B2}" dt="2022-07-19T15:14:15.734" v="1162"/>
          <ac:spMkLst>
            <pc:docMk/>
            <pc:sldMk cId="2744982940" sldId="257"/>
            <ac:spMk id="45" creationId="{CC61E645-4FFA-4032-54F2-7AAAE933DCE8}"/>
          </ac:spMkLst>
        </pc:spChg>
        <pc:grpChg chg="add del mod">
          <ac:chgData name="Timo Toups" userId="434b17c8ea9182f3" providerId="LiveId" clId="{5E5285D2-208E-4F00-B4AF-806ABB0694B2}" dt="2022-07-19T15:15:02.481" v="1167" actId="478"/>
          <ac:grpSpMkLst>
            <pc:docMk/>
            <pc:sldMk cId="2744982940" sldId="257"/>
            <ac:grpSpMk id="41" creationId="{0DE02DF0-C247-4300-E22C-F2FC0B0FD687}"/>
          </ac:grpSpMkLst>
        </pc:grpChg>
        <pc:grpChg chg="mod">
          <ac:chgData name="Timo Toups" userId="434b17c8ea9182f3" providerId="LiveId" clId="{5E5285D2-208E-4F00-B4AF-806ABB0694B2}" dt="2022-07-19T15:14:15.734" v="1162"/>
          <ac:grpSpMkLst>
            <pc:docMk/>
            <pc:sldMk cId="2744982940" sldId="257"/>
            <ac:grpSpMk id="43" creationId="{B91568BB-1452-8797-4655-9CE53EA666E6}"/>
          </ac:grpSpMkLst>
        </pc:grpChg>
        <pc:picChg chg="del">
          <ac:chgData name="Timo Toups" userId="434b17c8ea9182f3" providerId="LiveId" clId="{5E5285D2-208E-4F00-B4AF-806ABB0694B2}" dt="2022-07-19T15:55:02.665" v="1347" actId="478"/>
          <ac:picMkLst>
            <pc:docMk/>
            <pc:sldMk cId="2744982940" sldId="257"/>
            <ac:picMk id="12" creationId="{94F1C268-F7A3-4BE8-85E4-E4C1EA4834EC}"/>
          </ac:picMkLst>
        </pc:picChg>
        <pc:picChg chg="add mod ord">
          <ac:chgData name="Timo Toups" userId="434b17c8ea9182f3" providerId="LiveId" clId="{5E5285D2-208E-4F00-B4AF-806ABB0694B2}" dt="2022-07-19T16:12:52.091" v="1430"/>
          <ac:picMkLst>
            <pc:docMk/>
            <pc:sldMk cId="2744982940" sldId="257"/>
            <ac:picMk id="46" creationId="{1FFEDEFE-1A79-5D4C-65AD-8EDBACED922B}"/>
          </ac:picMkLst>
        </pc:picChg>
      </pc:sldChg>
      <pc:sldChg chg="addSp delSp mod addAnim delAnim modShow">
        <pc:chgData name="Timo Toups" userId="434b17c8ea9182f3" providerId="LiveId" clId="{5E5285D2-208E-4F00-B4AF-806ABB0694B2}" dt="2022-07-19T15:53:54.209" v="1331" actId="729"/>
        <pc:sldMkLst>
          <pc:docMk/>
          <pc:sldMk cId="1641358593" sldId="258"/>
        </pc:sldMkLst>
        <pc:picChg chg="add del">
          <ac:chgData name="Timo Toups" userId="434b17c8ea9182f3" providerId="LiveId" clId="{5E5285D2-208E-4F00-B4AF-806ABB0694B2}" dt="2022-07-19T15:10:22.146" v="1129" actId="21"/>
          <ac:picMkLst>
            <pc:docMk/>
            <pc:sldMk cId="1641358593" sldId="258"/>
            <ac:picMk id="16" creationId="{AFAF94EF-62C2-41AE-B7B7-C7FFB08B150C}"/>
          </ac:picMkLst>
        </pc:picChg>
      </pc:sldChg>
      <pc:sldChg chg="addSp delSp modSp mod">
        <pc:chgData name="Timo Toups" userId="434b17c8ea9182f3" providerId="LiveId" clId="{5E5285D2-208E-4F00-B4AF-806ABB0694B2}" dt="2022-07-19T16:13:05.684" v="1436"/>
        <pc:sldMkLst>
          <pc:docMk/>
          <pc:sldMk cId="2074742024" sldId="260"/>
        </pc:sldMkLst>
        <pc:picChg chg="del">
          <ac:chgData name="Timo Toups" userId="434b17c8ea9182f3" providerId="LiveId" clId="{5E5285D2-208E-4F00-B4AF-806ABB0694B2}" dt="2022-07-19T16:13:05.309" v="1435" actId="478"/>
          <ac:picMkLst>
            <pc:docMk/>
            <pc:sldMk cId="2074742024" sldId="260"/>
            <ac:picMk id="12" creationId="{94F1C268-F7A3-4BE8-85E4-E4C1EA4834EC}"/>
          </ac:picMkLst>
        </pc:picChg>
        <pc:picChg chg="add mod">
          <ac:chgData name="Timo Toups" userId="434b17c8ea9182f3" providerId="LiveId" clId="{5E5285D2-208E-4F00-B4AF-806ABB0694B2}" dt="2022-07-19T16:13:05.684" v="1436"/>
          <ac:picMkLst>
            <pc:docMk/>
            <pc:sldMk cId="2074742024" sldId="260"/>
            <ac:picMk id="40" creationId="{541B2665-275F-1AF3-5D9E-A84B777BE3CA}"/>
          </ac:picMkLst>
        </pc:picChg>
      </pc:sldChg>
      <pc:sldChg chg="mod modShow">
        <pc:chgData name="Timo Toups" userId="434b17c8ea9182f3" providerId="LiveId" clId="{5E5285D2-208E-4F00-B4AF-806ABB0694B2}" dt="2022-07-19T16:02:37.953" v="1384" actId="729"/>
        <pc:sldMkLst>
          <pc:docMk/>
          <pc:sldMk cId="3135346108" sldId="261"/>
        </pc:sldMkLst>
      </pc:sldChg>
      <pc:sldChg chg="addSp delSp modSp mod">
        <pc:chgData name="Timo Toups" userId="434b17c8ea9182f3" providerId="LiveId" clId="{5E5285D2-208E-4F00-B4AF-806ABB0694B2}" dt="2022-07-19T16:13:02.262" v="1434"/>
        <pc:sldMkLst>
          <pc:docMk/>
          <pc:sldMk cId="387644780" sldId="262"/>
        </pc:sldMkLst>
        <pc:picChg chg="del">
          <ac:chgData name="Timo Toups" userId="434b17c8ea9182f3" providerId="LiveId" clId="{5E5285D2-208E-4F00-B4AF-806ABB0694B2}" dt="2022-07-19T16:13:01.726" v="1433" actId="478"/>
          <ac:picMkLst>
            <pc:docMk/>
            <pc:sldMk cId="387644780" sldId="262"/>
            <ac:picMk id="12" creationId="{94F1C268-F7A3-4BE8-85E4-E4C1EA4834EC}"/>
          </ac:picMkLst>
        </pc:picChg>
        <pc:picChg chg="add del mod">
          <ac:chgData name="Timo Toups" userId="434b17c8ea9182f3" providerId="LiveId" clId="{5E5285D2-208E-4F00-B4AF-806ABB0694B2}" dt="2022-07-19T16:13:00.733" v="1432"/>
          <ac:picMkLst>
            <pc:docMk/>
            <pc:sldMk cId="387644780" sldId="262"/>
            <ac:picMk id="40" creationId="{3A538959-B882-0BC3-9289-6BE9C33696EE}"/>
          </ac:picMkLst>
        </pc:picChg>
        <pc:picChg chg="add mod">
          <ac:chgData name="Timo Toups" userId="434b17c8ea9182f3" providerId="LiveId" clId="{5E5285D2-208E-4F00-B4AF-806ABB0694B2}" dt="2022-07-19T16:13:02.262" v="1434"/>
          <ac:picMkLst>
            <pc:docMk/>
            <pc:sldMk cId="387644780" sldId="262"/>
            <ac:picMk id="41" creationId="{8BFA6B37-81A4-AB19-2B6A-6E6D9C919AB5}"/>
          </ac:picMkLst>
        </pc:picChg>
      </pc:sldChg>
      <pc:sldChg chg="addSp delSp modSp mod">
        <pc:chgData name="Timo Toups" userId="434b17c8ea9182f3" providerId="LiveId" clId="{5E5285D2-208E-4F00-B4AF-806ABB0694B2}" dt="2022-07-19T16:13:10.284" v="1438"/>
        <pc:sldMkLst>
          <pc:docMk/>
          <pc:sldMk cId="3852387488" sldId="263"/>
        </pc:sldMkLst>
        <pc:picChg chg="del">
          <ac:chgData name="Timo Toups" userId="434b17c8ea9182f3" providerId="LiveId" clId="{5E5285D2-208E-4F00-B4AF-806ABB0694B2}" dt="2022-07-19T16:13:09.933" v="1437" actId="478"/>
          <ac:picMkLst>
            <pc:docMk/>
            <pc:sldMk cId="3852387488" sldId="263"/>
            <ac:picMk id="12" creationId="{94F1C268-F7A3-4BE8-85E4-E4C1EA4834EC}"/>
          </ac:picMkLst>
        </pc:picChg>
        <pc:picChg chg="add mod">
          <ac:chgData name="Timo Toups" userId="434b17c8ea9182f3" providerId="LiveId" clId="{5E5285D2-208E-4F00-B4AF-806ABB0694B2}" dt="2022-07-19T16:13:10.284" v="1438"/>
          <ac:picMkLst>
            <pc:docMk/>
            <pc:sldMk cId="3852387488" sldId="263"/>
            <ac:picMk id="41" creationId="{A612FE21-1193-2274-EB78-339842D7868F}"/>
          </ac:picMkLst>
        </pc:picChg>
      </pc:sldChg>
      <pc:sldChg chg="addSp delSp modSp mod ord delAnim">
        <pc:chgData name="Timo Toups" userId="434b17c8ea9182f3" providerId="LiveId" clId="{5E5285D2-208E-4F00-B4AF-806ABB0694B2}" dt="2022-07-19T22:06:15.206" v="5115" actId="1036"/>
        <pc:sldMkLst>
          <pc:docMk/>
          <pc:sldMk cId="904588864" sldId="264"/>
        </pc:sldMkLst>
        <pc:picChg chg="add mod ord">
          <ac:chgData name="Timo Toups" userId="434b17c8ea9182f3" providerId="LiveId" clId="{5E5285D2-208E-4F00-B4AF-806ABB0694B2}" dt="2022-07-19T16:19:51.978" v="1463"/>
          <ac:picMkLst>
            <pc:docMk/>
            <pc:sldMk cId="904588864" sldId="264"/>
            <ac:picMk id="30" creationId="{32C5D645-115D-B9FD-E6F0-02BA85D90D0D}"/>
          </ac:picMkLst>
        </pc:picChg>
        <pc:picChg chg="del">
          <ac:chgData name="Timo Toups" userId="434b17c8ea9182f3" providerId="LiveId" clId="{5E5285D2-208E-4F00-B4AF-806ABB0694B2}" dt="2022-07-19T16:18:12.399" v="1455" actId="478"/>
          <ac:picMkLst>
            <pc:docMk/>
            <pc:sldMk cId="904588864" sldId="264"/>
            <ac:picMk id="41" creationId="{0197D77B-49C1-4F42-A23E-E55C683853BC}"/>
          </ac:picMkLst>
        </pc:picChg>
        <pc:picChg chg="mod">
          <ac:chgData name="Timo Toups" userId="434b17c8ea9182f3" providerId="LiveId" clId="{5E5285D2-208E-4F00-B4AF-806ABB0694B2}" dt="2022-07-19T22:06:15.206" v="5115" actId="1036"/>
          <ac:picMkLst>
            <pc:docMk/>
            <pc:sldMk cId="904588864" sldId="264"/>
            <ac:picMk id="44" creationId="{DBE7C16F-584E-4E26-B8D7-CE6D8378EEFC}"/>
          </ac:picMkLst>
        </pc:picChg>
      </pc:sldChg>
      <pc:sldChg chg="addSp delSp modSp mod">
        <pc:chgData name="Timo Toups" userId="434b17c8ea9182f3" providerId="LiveId" clId="{5E5285D2-208E-4F00-B4AF-806ABB0694B2}" dt="2022-07-19T16:19:57.126" v="1465"/>
        <pc:sldMkLst>
          <pc:docMk/>
          <pc:sldMk cId="3296595952" sldId="265"/>
        </pc:sldMkLst>
        <pc:picChg chg="del">
          <ac:chgData name="Timo Toups" userId="434b17c8ea9182f3" providerId="LiveId" clId="{5E5285D2-208E-4F00-B4AF-806ABB0694B2}" dt="2022-07-19T16:19:56.961" v="1464" actId="478"/>
          <ac:picMkLst>
            <pc:docMk/>
            <pc:sldMk cId="3296595952" sldId="265"/>
            <ac:picMk id="22" creationId="{6135517A-D098-4E99-A650-3FB849FE0A7A}"/>
          </ac:picMkLst>
        </pc:picChg>
        <pc:picChg chg="add mod">
          <ac:chgData name="Timo Toups" userId="434b17c8ea9182f3" providerId="LiveId" clId="{5E5285D2-208E-4F00-B4AF-806ABB0694B2}" dt="2022-07-19T16:19:57.126" v="1465"/>
          <ac:picMkLst>
            <pc:docMk/>
            <pc:sldMk cId="3296595952" sldId="265"/>
            <ac:picMk id="25" creationId="{92855690-D6C8-DAB4-E99D-97A741870DBF}"/>
          </ac:picMkLst>
        </pc:picChg>
      </pc:sldChg>
      <pc:sldChg chg="addSp delSp modSp mod">
        <pc:chgData name="Timo Toups" userId="434b17c8ea9182f3" providerId="LiveId" clId="{5E5285D2-208E-4F00-B4AF-806ABB0694B2}" dt="2022-07-19T16:20:04.178" v="1469"/>
        <pc:sldMkLst>
          <pc:docMk/>
          <pc:sldMk cId="513398664" sldId="266"/>
        </pc:sldMkLst>
        <pc:picChg chg="del">
          <ac:chgData name="Timo Toups" userId="434b17c8ea9182f3" providerId="LiveId" clId="{5E5285D2-208E-4F00-B4AF-806ABB0694B2}" dt="2022-07-19T16:20:03.828" v="1468" actId="478"/>
          <ac:picMkLst>
            <pc:docMk/>
            <pc:sldMk cId="513398664" sldId="266"/>
            <ac:picMk id="35" creationId="{385D8FC2-834F-4073-89C7-B392A8DCF007}"/>
          </ac:picMkLst>
        </pc:picChg>
        <pc:picChg chg="add del mod">
          <ac:chgData name="Timo Toups" userId="434b17c8ea9182f3" providerId="LiveId" clId="{5E5285D2-208E-4F00-B4AF-806ABB0694B2}" dt="2022-07-19T16:20:01.632" v="1467"/>
          <ac:picMkLst>
            <pc:docMk/>
            <pc:sldMk cId="513398664" sldId="266"/>
            <ac:picMk id="37" creationId="{5237AEAB-7561-7301-8D7A-BA1D7970799D}"/>
          </ac:picMkLst>
        </pc:picChg>
        <pc:picChg chg="add mod">
          <ac:chgData name="Timo Toups" userId="434b17c8ea9182f3" providerId="LiveId" clId="{5E5285D2-208E-4F00-B4AF-806ABB0694B2}" dt="2022-07-19T16:20:04.178" v="1469"/>
          <ac:picMkLst>
            <pc:docMk/>
            <pc:sldMk cId="513398664" sldId="266"/>
            <ac:picMk id="38" creationId="{88787A01-91A7-F74B-AF38-A58E8C029E18}"/>
          </ac:picMkLst>
        </pc:picChg>
      </pc:sldChg>
      <pc:sldChg chg="addSp delSp modSp mod">
        <pc:chgData name="Timo Toups" userId="434b17c8ea9182f3" providerId="LiveId" clId="{5E5285D2-208E-4F00-B4AF-806ABB0694B2}" dt="2022-07-19T16:20:07.992" v="1471"/>
        <pc:sldMkLst>
          <pc:docMk/>
          <pc:sldMk cId="1842892580" sldId="267"/>
        </pc:sldMkLst>
        <pc:picChg chg="del">
          <ac:chgData name="Timo Toups" userId="434b17c8ea9182f3" providerId="LiveId" clId="{5E5285D2-208E-4F00-B4AF-806ABB0694B2}" dt="2022-07-19T16:20:07.734" v="1470" actId="478"/>
          <ac:picMkLst>
            <pc:docMk/>
            <pc:sldMk cId="1842892580" sldId="267"/>
            <ac:picMk id="25" creationId="{550965DF-B6CE-41BF-A05F-D65575635421}"/>
          </ac:picMkLst>
        </pc:picChg>
        <pc:picChg chg="add mod">
          <ac:chgData name="Timo Toups" userId="434b17c8ea9182f3" providerId="LiveId" clId="{5E5285D2-208E-4F00-B4AF-806ABB0694B2}" dt="2022-07-19T16:20:07.992" v="1471"/>
          <ac:picMkLst>
            <pc:docMk/>
            <pc:sldMk cId="1842892580" sldId="267"/>
            <ac:picMk id="26" creationId="{5EA30591-0AD1-30BF-97CD-6AFAF40C3014}"/>
          </ac:picMkLst>
        </pc:picChg>
      </pc:sldChg>
      <pc:sldChg chg="addSp delSp modSp mod">
        <pc:chgData name="Timo Toups" userId="434b17c8ea9182f3" providerId="LiveId" clId="{5E5285D2-208E-4F00-B4AF-806ABB0694B2}" dt="2022-07-19T16:20:21.863" v="1477"/>
        <pc:sldMkLst>
          <pc:docMk/>
          <pc:sldMk cId="3154320357" sldId="268"/>
        </pc:sldMkLst>
        <pc:picChg chg="del">
          <ac:chgData name="Timo Toups" userId="434b17c8ea9182f3" providerId="LiveId" clId="{5E5285D2-208E-4F00-B4AF-806ABB0694B2}" dt="2022-07-19T16:20:21.651" v="1476" actId="478"/>
          <ac:picMkLst>
            <pc:docMk/>
            <pc:sldMk cId="3154320357" sldId="268"/>
            <ac:picMk id="40" creationId="{A503C44C-0D41-4645-BA7B-F334C0A8E896}"/>
          </ac:picMkLst>
        </pc:picChg>
        <pc:picChg chg="add mod">
          <ac:chgData name="Timo Toups" userId="434b17c8ea9182f3" providerId="LiveId" clId="{5E5285D2-208E-4F00-B4AF-806ABB0694B2}" dt="2022-07-19T16:20:21.863" v="1477"/>
          <ac:picMkLst>
            <pc:docMk/>
            <pc:sldMk cId="3154320357" sldId="268"/>
            <ac:picMk id="41" creationId="{BA273AF5-7778-EA3B-0F84-92B5C8E62228}"/>
          </ac:picMkLst>
        </pc:picChg>
      </pc:sldChg>
      <pc:sldChg chg="addSp delSp modSp mod">
        <pc:chgData name="Timo Toups" userId="434b17c8ea9182f3" providerId="LiveId" clId="{5E5285D2-208E-4F00-B4AF-806ABB0694B2}" dt="2022-07-19T16:20:25.377" v="1479"/>
        <pc:sldMkLst>
          <pc:docMk/>
          <pc:sldMk cId="1627025384" sldId="269"/>
        </pc:sldMkLst>
        <pc:picChg chg="add mod">
          <ac:chgData name="Timo Toups" userId="434b17c8ea9182f3" providerId="LiveId" clId="{5E5285D2-208E-4F00-B4AF-806ABB0694B2}" dt="2022-07-19T16:20:25.377" v="1479"/>
          <ac:picMkLst>
            <pc:docMk/>
            <pc:sldMk cId="1627025384" sldId="269"/>
            <ac:picMk id="25" creationId="{24D24080-2D7B-81EA-D1D5-92F8A5B2D991}"/>
          </ac:picMkLst>
        </pc:picChg>
        <pc:picChg chg="del">
          <ac:chgData name="Timo Toups" userId="434b17c8ea9182f3" providerId="LiveId" clId="{5E5285D2-208E-4F00-B4AF-806ABB0694B2}" dt="2022-07-19T16:20:25.143" v="1478" actId="478"/>
          <ac:picMkLst>
            <pc:docMk/>
            <pc:sldMk cId="1627025384" sldId="269"/>
            <ac:picMk id="27" creationId="{F10B4F81-2675-4264-94E5-D7B1B0549B0B}"/>
          </ac:picMkLst>
        </pc:picChg>
      </pc:sldChg>
      <pc:sldChg chg="addSp delSp modSp mod">
        <pc:chgData name="Timo Toups" userId="434b17c8ea9182f3" providerId="LiveId" clId="{5E5285D2-208E-4F00-B4AF-806ABB0694B2}" dt="2022-07-19T16:20:33.285" v="1483"/>
        <pc:sldMkLst>
          <pc:docMk/>
          <pc:sldMk cId="531644048" sldId="270"/>
        </pc:sldMkLst>
        <pc:picChg chg="add mod">
          <ac:chgData name="Timo Toups" userId="434b17c8ea9182f3" providerId="LiveId" clId="{5E5285D2-208E-4F00-B4AF-806ABB0694B2}" dt="2022-07-19T16:20:33.285" v="1483"/>
          <ac:picMkLst>
            <pc:docMk/>
            <pc:sldMk cId="531644048" sldId="270"/>
            <ac:picMk id="18" creationId="{6F27C333-105C-D645-BEA4-FE2DCC2A261A}"/>
          </ac:picMkLst>
        </pc:picChg>
        <pc:picChg chg="del">
          <ac:chgData name="Timo Toups" userId="434b17c8ea9182f3" providerId="LiveId" clId="{5E5285D2-208E-4F00-B4AF-806ABB0694B2}" dt="2022-07-19T16:20:33.051" v="1482" actId="478"/>
          <ac:picMkLst>
            <pc:docMk/>
            <pc:sldMk cId="531644048" sldId="270"/>
            <ac:picMk id="27" creationId="{388DFC46-E89D-4CEE-8EFA-9EE901D5D4A5}"/>
          </ac:picMkLst>
        </pc:picChg>
      </pc:sldChg>
      <pc:sldChg chg="addSp delSp modSp mod">
        <pc:chgData name="Timo Toups" userId="434b17c8ea9182f3" providerId="LiveId" clId="{5E5285D2-208E-4F00-B4AF-806ABB0694B2}" dt="2022-07-19T16:20:29.817" v="1481"/>
        <pc:sldMkLst>
          <pc:docMk/>
          <pc:sldMk cId="10659519" sldId="271"/>
        </pc:sldMkLst>
        <pc:picChg chg="add mod">
          <ac:chgData name="Timo Toups" userId="434b17c8ea9182f3" providerId="LiveId" clId="{5E5285D2-208E-4F00-B4AF-806ABB0694B2}" dt="2022-07-19T16:20:29.817" v="1481"/>
          <ac:picMkLst>
            <pc:docMk/>
            <pc:sldMk cId="10659519" sldId="271"/>
            <ac:picMk id="16" creationId="{F855C3E2-4F0A-87CD-7E68-8D7424B764BB}"/>
          </ac:picMkLst>
        </pc:picChg>
        <pc:picChg chg="del">
          <ac:chgData name="Timo Toups" userId="434b17c8ea9182f3" providerId="LiveId" clId="{5E5285D2-208E-4F00-B4AF-806ABB0694B2}" dt="2022-07-19T16:20:29.606" v="1480" actId="478"/>
          <ac:picMkLst>
            <pc:docMk/>
            <pc:sldMk cId="10659519" sldId="271"/>
            <ac:picMk id="43" creationId="{E6A800F0-3723-4B77-BFE3-9EE7EB606F8A}"/>
          </ac:picMkLst>
        </pc:picChg>
      </pc:sldChg>
      <pc:sldChg chg="addSp delSp modSp mod modAnim">
        <pc:chgData name="Timo Toups" userId="434b17c8ea9182f3" providerId="LiveId" clId="{5E5285D2-208E-4F00-B4AF-806ABB0694B2}" dt="2022-07-19T22:12:06.774" v="5116"/>
        <pc:sldMkLst>
          <pc:docMk/>
          <pc:sldMk cId="3045012081" sldId="272"/>
        </pc:sldMkLst>
        <pc:picChg chg="add mod">
          <ac:chgData name="Timo Toups" userId="434b17c8ea9182f3" providerId="LiveId" clId="{5E5285D2-208E-4F00-B4AF-806ABB0694B2}" dt="2022-07-19T16:20:38.648" v="1485"/>
          <ac:picMkLst>
            <pc:docMk/>
            <pc:sldMk cId="3045012081" sldId="272"/>
            <ac:picMk id="27" creationId="{EFBEDB39-A942-878D-2701-80476A2DB9EC}"/>
          </ac:picMkLst>
        </pc:picChg>
        <pc:picChg chg="del">
          <ac:chgData name="Timo Toups" userId="434b17c8ea9182f3" providerId="LiveId" clId="{5E5285D2-208E-4F00-B4AF-806ABB0694B2}" dt="2022-07-19T16:20:38.390" v="1484" actId="478"/>
          <ac:picMkLst>
            <pc:docMk/>
            <pc:sldMk cId="3045012081" sldId="272"/>
            <ac:picMk id="51" creationId="{84A2B910-3B2A-4440-9C49-E2F00C6D33DE}"/>
          </ac:picMkLst>
        </pc:picChg>
      </pc:sldChg>
      <pc:sldChg chg="addSp delSp modSp mod">
        <pc:chgData name="Timo Toups" userId="434b17c8ea9182f3" providerId="LiveId" clId="{5E5285D2-208E-4F00-B4AF-806ABB0694B2}" dt="2022-07-19T16:20:12.823" v="1473"/>
        <pc:sldMkLst>
          <pc:docMk/>
          <pc:sldMk cId="639696086" sldId="273"/>
        </pc:sldMkLst>
        <pc:picChg chg="add mod">
          <ac:chgData name="Timo Toups" userId="434b17c8ea9182f3" providerId="LiveId" clId="{5E5285D2-208E-4F00-B4AF-806ABB0694B2}" dt="2022-07-19T16:20:12.823" v="1473"/>
          <ac:picMkLst>
            <pc:docMk/>
            <pc:sldMk cId="639696086" sldId="273"/>
            <ac:picMk id="16" creationId="{2B5AC1E9-F61E-09A5-F6F6-7FCF459C880E}"/>
          </ac:picMkLst>
        </pc:picChg>
        <pc:picChg chg="del">
          <ac:chgData name="Timo Toups" userId="434b17c8ea9182f3" providerId="LiveId" clId="{5E5285D2-208E-4F00-B4AF-806ABB0694B2}" dt="2022-07-19T16:20:12.520" v="1472" actId="478"/>
          <ac:picMkLst>
            <pc:docMk/>
            <pc:sldMk cId="639696086" sldId="273"/>
            <ac:picMk id="30" creationId="{5C97B801-37CF-4AE0-9448-A575895AD02D}"/>
          </ac:picMkLst>
        </pc:picChg>
      </pc:sldChg>
      <pc:sldChg chg="addSp delSp modSp mod">
        <pc:chgData name="Timo Toups" userId="434b17c8ea9182f3" providerId="LiveId" clId="{5E5285D2-208E-4F00-B4AF-806ABB0694B2}" dt="2022-07-19T16:20:17.424" v="1475"/>
        <pc:sldMkLst>
          <pc:docMk/>
          <pc:sldMk cId="3543547509" sldId="274"/>
        </pc:sldMkLst>
        <pc:picChg chg="add mod">
          <ac:chgData name="Timo Toups" userId="434b17c8ea9182f3" providerId="LiveId" clId="{5E5285D2-208E-4F00-B4AF-806ABB0694B2}" dt="2022-07-19T16:20:17.424" v="1475"/>
          <ac:picMkLst>
            <pc:docMk/>
            <pc:sldMk cId="3543547509" sldId="274"/>
            <ac:picMk id="27" creationId="{146BC386-F753-F3E0-4E2A-FB3C6BCBE5A3}"/>
          </ac:picMkLst>
        </pc:picChg>
        <pc:picChg chg="del">
          <ac:chgData name="Timo Toups" userId="434b17c8ea9182f3" providerId="LiveId" clId="{5E5285D2-208E-4F00-B4AF-806ABB0694B2}" dt="2022-07-19T16:20:17.189" v="1474" actId="478"/>
          <ac:picMkLst>
            <pc:docMk/>
            <pc:sldMk cId="3543547509" sldId="274"/>
            <ac:picMk id="41" creationId="{0197D77B-49C1-4F42-A23E-E55C683853BC}"/>
          </ac:picMkLst>
        </pc:picChg>
      </pc:sldChg>
      <pc:sldChg chg="addSp delSp modSp mod delAnim">
        <pc:chgData name="Timo Toups" userId="434b17c8ea9182f3" providerId="LiveId" clId="{5E5285D2-208E-4F00-B4AF-806ABB0694B2}" dt="2022-07-19T16:28:39.319" v="1528"/>
        <pc:sldMkLst>
          <pc:docMk/>
          <pc:sldMk cId="4185728019" sldId="276"/>
        </pc:sldMkLst>
        <pc:picChg chg="add mod ord">
          <ac:chgData name="Timo Toups" userId="434b17c8ea9182f3" providerId="LiveId" clId="{5E5285D2-208E-4F00-B4AF-806ABB0694B2}" dt="2022-07-19T16:28:39.319" v="1528"/>
          <ac:picMkLst>
            <pc:docMk/>
            <pc:sldMk cId="4185728019" sldId="276"/>
            <ac:picMk id="25" creationId="{63545FB4-B146-0C78-284F-A63BFA40BE15}"/>
          </ac:picMkLst>
        </pc:picChg>
        <pc:picChg chg="del">
          <ac:chgData name="Timo Toups" userId="434b17c8ea9182f3" providerId="LiveId" clId="{5E5285D2-208E-4F00-B4AF-806ABB0694B2}" dt="2022-07-19T16:23:13.838" v="1496" actId="478"/>
          <ac:picMkLst>
            <pc:docMk/>
            <pc:sldMk cId="4185728019" sldId="276"/>
            <ac:picMk id="35" creationId="{5873B9A2-7BE0-41C9-81F9-16421C9EB45A}"/>
          </ac:picMkLst>
        </pc:picChg>
      </pc:sldChg>
      <pc:sldChg chg="addSp delSp modSp mod">
        <pc:chgData name="Timo Toups" userId="434b17c8ea9182f3" providerId="LiveId" clId="{5E5285D2-208E-4F00-B4AF-806ABB0694B2}" dt="2022-07-19T16:28:44.613" v="1530"/>
        <pc:sldMkLst>
          <pc:docMk/>
          <pc:sldMk cId="1842192568" sldId="280"/>
        </pc:sldMkLst>
        <pc:picChg chg="del">
          <ac:chgData name="Timo Toups" userId="434b17c8ea9182f3" providerId="LiveId" clId="{5E5285D2-208E-4F00-B4AF-806ABB0694B2}" dt="2022-07-19T16:28:43.500" v="1529" actId="478"/>
          <ac:picMkLst>
            <pc:docMk/>
            <pc:sldMk cId="1842192568" sldId="280"/>
            <ac:picMk id="16" creationId="{5C204C7A-8615-40D5-8599-93FED41640FB}"/>
          </ac:picMkLst>
        </pc:picChg>
        <pc:picChg chg="add mod">
          <ac:chgData name="Timo Toups" userId="434b17c8ea9182f3" providerId="LiveId" clId="{5E5285D2-208E-4F00-B4AF-806ABB0694B2}" dt="2022-07-19T16:28:44.613" v="1530"/>
          <ac:picMkLst>
            <pc:docMk/>
            <pc:sldMk cId="1842192568" sldId="280"/>
            <ac:picMk id="20" creationId="{2D5C23CC-7D90-0BA1-EB7D-822B74E8057C}"/>
          </ac:picMkLst>
        </pc:picChg>
      </pc:sldChg>
      <pc:sldChg chg="addSp delSp modSp mod">
        <pc:chgData name="Timo Toups" userId="434b17c8ea9182f3" providerId="LiveId" clId="{5E5285D2-208E-4F00-B4AF-806ABB0694B2}" dt="2022-07-19T16:28:48.520" v="1532"/>
        <pc:sldMkLst>
          <pc:docMk/>
          <pc:sldMk cId="1853622110" sldId="281"/>
        </pc:sldMkLst>
        <pc:picChg chg="del">
          <ac:chgData name="Timo Toups" userId="434b17c8ea9182f3" providerId="LiveId" clId="{5E5285D2-208E-4F00-B4AF-806ABB0694B2}" dt="2022-07-19T16:28:48.262" v="1531" actId="478"/>
          <ac:picMkLst>
            <pc:docMk/>
            <pc:sldMk cId="1853622110" sldId="281"/>
            <ac:picMk id="16" creationId="{5C204C7A-8615-40D5-8599-93FED41640FB}"/>
          </ac:picMkLst>
        </pc:picChg>
        <pc:picChg chg="add mod">
          <ac:chgData name="Timo Toups" userId="434b17c8ea9182f3" providerId="LiveId" clId="{5E5285D2-208E-4F00-B4AF-806ABB0694B2}" dt="2022-07-19T16:28:48.520" v="1532"/>
          <ac:picMkLst>
            <pc:docMk/>
            <pc:sldMk cId="1853622110" sldId="281"/>
            <ac:picMk id="43" creationId="{C1D3952E-163E-9E4D-584C-45EC0697C7C2}"/>
          </ac:picMkLst>
        </pc:picChg>
      </pc:sldChg>
      <pc:sldChg chg="addSp delSp modSp mod">
        <pc:chgData name="Timo Toups" userId="434b17c8ea9182f3" providerId="LiveId" clId="{5E5285D2-208E-4F00-B4AF-806ABB0694B2}" dt="2022-07-19T16:28:52.173" v="1534"/>
        <pc:sldMkLst>
          <pc:docMk/>
          <pc:sldMk cId="358678669" sldId="282"/>
        </pc:sldMkLst>
        <pc:picChg chg="del">
          <ac:chgData name="Timo Toups" userId="434b17c8ea9182f3" providerId="LiveId" clId="{5E5285D2-208E-4F00-B4AF-806ABB0694B2}" dt="2022-07-19T16:28:51.916" v="1533" actId="478"/>
          <ac:picMkLst>
            <pc:docMk/>
            <pc:sldMk cId="358678669" sldId="282"/>
            <ac:picMk id="16" creationId="{5C204C7A-8615-40D5-8599-93FED41640FB}"/>
          </ac:picMkLst>
        </pc:picChg>
        <pc:picChg chg="add mod">
          <ac:chgData name="Timo Toups" userId="434b17c8ea9182f3" providerId="LiveId" clId="{5E5285D2-208E-4F00-B4AF-806ABB0694B2}" dt="2022-07-19T16:28:52.173" v="1534"/>
          <ac:picMkLst>
            <pc:docMk/>
            <pc:sldMk cId="358678669" sldId="282"/>
            <ac:picMk id="39" creationId="{E4E47599-83B4-3909-166A-369F297DBC89}"/>
          </ac:picMkLst>
        </pc:picChg>
      </pc:sldChg>
      <pc:sldChg chg="addSp delSp modSp mod">
        <pc:chgData name="Timo Toups" userId="434b17c8ea9182f3" providerId="LiveId" clId="{5E5285D2-208E-4F00-B4AF-806ABB0694B2}" dt="2022-07-19T16:28:55.595" v="1536"/>
        <pc:sldMkLst>
          <pc:docMk/>
          <pc:sldMk cId="1265177620" sldId="283"/>
        </pc:sldMkLst>
        <pc:picChg chg="del">
          <ac:chgData name="Timo Toups" userId="434b17c8ea9182f3" providerId="LiveId" clId="{5E5285D2-208E-4F00-B4AF-806ABB0694B2}" dt="2022-07-19T16:28:55.384" v="1535" actId="478"/>
          <ac:picMkLst>
            <pc:docMk/>
            <pc:sldMk cId="1265177620" sldId="283"/>
            <ac:picMk id="16" creationId="{5C204C7A-8615-40D5-8599-93FED41640FB}"/>
          </ac:picMkLst>
        </pc:picChg>
        <pc:picChg chg="add mod">
          <ac:chgData name="Timo Toups" userId="434b17c8ea9182f3" providerId="LiveId" clId="{5E5285D2-208E-4F00-B4AF-806ABB0694B2}" dt="2022-07-19T16:28:55.595" v="1536"/>
          <ac:picMkLst>
            <pc:docMk/>
            <pc:sldMk cId="1265177620" sldId="283"/>
            <ac:picMk id="29" creationId="{8F2E6AC4-0FBC-92FB-FDC5-CF736917B5FE}"/>
          </ac:picMkLst>
        </pc:picChg>
      </pc:sldChg>
      <pc:sldChg chg="addSp delSp modSp mod modAnim">
        <pc:chgData name="Timo Toups" userId="434b17c8ea9182f3" providerId="LiveId" clId="{5E5285D2-208E-4F00-B4AF-806ABB0694B2}" dt="2022-07-19T16:30:50.657" v="1548"/>
        <pc:sldMkLst>
          <pc:docMk/>
          <pc:sldMk cId="314854919" sldId="284"/>
        </pc:sldMkLst>
        <pc:spChg chg="del">
          <ac:chgData name="Timo Toups" userId="434b17c8ea9182f3" providerId="LiveId" clId="{5E5285D2-208E-4F00-B4AF-806ABB0694B2}" dt="2022-07-19T16:30:26.510" v="1545" actId="478"/>
          <ac:spMkLst>
            <pc:docMk/>
            <pc:sldMk cId="314854919" sldId="284"/>
            <ac:spMk id="17" creationId="{E0815B22-C69B-4DB6-99FE-4DDA96755EAE}"/>
          </ac:spMkLst>
        </pc:spChg>
        <pc:spChg chg="ord">
          <ac:chgData name="Timo Toups" userId="434b17c8ea9182f3" providerId="LiveId" clId="{5E5285D2-208E-4F00-B4AF-806ABB0694B2}" dt="2022-07-19T16:30:39.758" v="1547" actId="166"/>
          <ac:spMkLst>
            <pc:docMk/>
            <pc:sldMk cId="314854919" sldId="284"/>
            <ac:spMk id="26" creationId="{DB3CF257-DB2B-439C-A955-60B90A44EDD1}"/>
          </ac:spMkLst>
        </pc:spChg>
        <pc:spChg chg="ord">
          <ac:chgData name="Timo Toups" userId="434b17c8ea9182f3" providerId="LiveId" clId="{5E5285D2-208E-4F00-B4AF-806ABB0694B2}" dt="2022-07-19T16:30:39.758" v="1547" actId="166"/>
          <ac:spMkLst>
            <pc:docMk/>
            <pc:sldMk cId="314854919" sldId="284"/>
            <ac:spMk id="34" creationId="{FFEE52AD-0C65-4999-AB4D-7FE2C9658C5C}"/>
          </ac:spMkLst>
        </pc:spChg>
        <pc:spChg chg="add mod ord">
          <ac:chgData name="Timo Toups" userId="434b17c8ea9182f3" providerId="LiveId" clId="{5E5285D2-208E-4F00-B4AF-806ABB0694B2}" dt="2022-07-19T16:30:39.758" v="1547" actId="166"/>
          <ac:spMkLst>
            <pc:docMk/>
            <pc:sldMk cId="314854919" sldId="284"/>
            <ac:spMk id="48" creationId="{15BD0374-83DF-EFDD-95DD-4E01316AC222}"/>
          </ac:spMkLst>
        </pc:spChg>
        <pc:picChg chg="del">
          <ac:chgData name="Timo Toups" userId="434b17c8ea9182f3" providerId="LiveId" clId="{5E5285D2-208E-4F00-B4AF-806ABB0694B2}" dt="2022-07-19T16:28:59.755" v="1537" actId="478"/>
          <ac:picMkLst>
            <pc:docMk/>
            <pc:sldMk cId="314854919" sldId="284"/>
            <ac:picMk id="16" creationId="{5C204C7A-8615-40D5-8599-93FED41640FB}"/>
          </ac:picMkLst>
        </pc:picChg>
        <pc:picChg chg="add mod ord">
          <ac:chgData name="Timo Toups" userId="434b17c8ea9182f3" providerId="LiveId" clId="{5E5285D2-208E-4F00-B4AF-806ABB0694B2}" dt="2022-07-19T16:30:39.758" v="1547" actId="166"/>
          <ac:picMkLst>
            <pc:docMk/>
            <pc:sldMk cId="314854919" sldId="284"/>
            <ac:picMk id="47" creationId="{8D9645F5-CC26-BD67-F2C5-00D9701CF46F}"/>
          </ac:picMkLst>
        </pc:picChg>
      </pc:sldChg>
      <pc:sldChg chg="addSp delSp modSp mod">
        <pc:chgData name="Timo Toups" userId="434b17c8ea9182f3" providerId="LiveId" clId="{5E5285D2-208E-4F00-B4AF-806ABB0694B2}" dt="2022-07-19T22:14:10.398" v="5123" actId="478"/>
        <pc:sldMkLst>
          <pc:docMk/>
          <pc:sldMk cId="4224509322" sldId="285"/>
        </pc:sldMkLst>
        <pc:picChg chg="add del mod">
          <ac:chgData name="Timo Toups" userId="434b17c8ea9182f3" providerId="LiveId" clId="{5E5285D2-208E-4F00-B4AF-806ABB0694B2}" dt="2022-07-19T22:14:10.398" v="5123" actId="478"/>
          <ac:picMkLst>
            <pc:docMk/>
            <pc:sldMk cId="4224509322" sldId="285"/>
            <ac:picMk id="16" creationId="{CC0D6B65-B19F-3AEF-5461-3A05595F00DD}"/>
          </ac:picMkLst>
        </pc:picChg>
        <pc:picChg chg="add mod ord">
          <ac:chgData name="Timo Toups" userId="434b17c8ea9182f3" providerId="LiveId" clId="{5E5285D2-208E-4F00-B4AF-806ABB0694B2}" dt="2022-07-19T22:14:07.760" v="5122" actId="167"/>
          <ac:picMkLst>
            <pc:docMk/>
            <pc:sldMk cId="4224509322" sldId="285"/>
            <ac:picMk id="17" creationId="{99C36808-3018-F13A-0D3B-42D5575AAB70}"/>
          </ac:picMkLst>
        </pc:picChg>
        <pc:picChg chg="del">
          <ac:chgData name="Timo Toups" userId="434b17c8ea9182f3" providerId="LiveId" clId="{5E5285D2-208E-4F00-B4AF-806ABB0694B2}" dt="2022-07-19T16:20:42.875" v="1486" actId="478"/>
          <ac:picMkLst>
            <pc:docMk/>
            <pc:sldMk cId="4224509322" sldId="285"/>
            <ac:picMk id="43" creationId="{E6A800F0-3723-4B77-BFE3-9EE7EB606F8A}"/>
          </ac:picMkLst>
        </pc:picChg>
      </pc:sldChg>
      <pc:sldChg chg="mod modShow">
        <pc:chgData name="Timo Toups" userId="434b17c8ea9182f3" providerId="LiveId" clId="{5E5285D2-208E-4F00-B4AF-806ABB0694B2}" dt="2022-07-19T16:07:14.389" v="1401" actId="729"/>
        <pc:sldMkLst>
          <pc:docMk/>
          <pc:sldMk cId="1156297302" sldId="286"/>
        </pc:sldMkLst>
      </pc:sldChg>
      <pc:sldChg chg="mod modShow">
        <pc:chgData name="Timo Toups" userId="434b17c8ea9182f3" providerId="LiveId" clId="{5E5285D2-208E-4F00-B4AF-806ABB0694B2}" dt="2022-07-19T16:35:59.185" v="1568" actId="729"/>
        <pc:sldMkLst>
          <pc:docMk/>
          <pc:sldMk cId="3286912755" sldId="287"/>
        </pc:sldMkLst>
      </pc:sldChg>
      <pc:sldChg chg="addSp delSp modSp mod modAnim">
        <pc:chgData name="Timo Toups" userId="434b17c8ea9182f3" providerId="LiveId" clId="{5E5285D2-208E-4F00-B4AF-806ABB0694B2}" dt="2022-07-19T17:27:31.676" v="1946"/>
        <pc:sldMkLst>
          <pc:docMk/>
          <pc:sldMk cId="1441450239" sldId="288"/>
        </pc:sldMkLst>
        <pc:spChg chg="mod">
          <ac:chgData name="Timo Toups" userId="434b17c8ea9182f3" providerId="LiveId" clId="{5E5285D2-208E-4F00-B4AF-806ABB0694B2}" dt="2022-07-19T16:46:55.703" v="1833" actId="1076"/>
          <ac:spMkLst>
            <pc:docMk/>
            <pc:sldMk cId="1441450239" sldId="288"/>
            <ac:spMk id="40" creationId="{1C168888-4E71-472B-AEBF-1DC6FC4F9B74}"/>
          </ac:spMkLst>
        </pc:spChg>
        <pc:spChg chg="mod topLvl">
          <ac:chgData name="Timo Toups" userId="434b17c8ea9182f3" providerId="LiveId" clId="{5E5285D2-208E-4F00-B4AF-806ABB0694B2}" dt="2022-07-19T16:47:53.168" v="1837" actId="165"/>
          <ac:spMkLst>
            <pc:docMk/>
            <pc:sldMk cId="1441450239" sldId="288"/>
            <ac:spMk id="68" creationId="{6AA99355-233A-10E0-1D5B-3DFB68886D17}"/>
          </ac:spMkLst>
        </pc:spChg>
        <pc:spChg chg="mod topLvl">
          <ac:chgData name="Timo Toups" userId="434b17c8ea9182f3" providerId="LiveId" clId="{5E5285D2-208E-4F00-B4AF-806ABB0694B2}" dt="2022-07-19T16:47:53.168" v="1837" actId="165"/>
          <ac:spMkLst>
            <pc:docMk/>
            <pc:sldMk cId="1441450239" sldId="288"/>
            <ac:spMk id="75" creationId="{6298A723-9FC0-EF5E-0DAA-1DB6CF75EEE2}"/>
          </ac:spMkLst>
        </pc:spChg>
        <pc:grpChg chg="add del mod">
          <ac:chgData name="Timo Toups" userId="434b17c8ea9182f3" providerId="LiveId" clId="{5E5285D2-208E-4F00-B4AF-806ABB0694B2}" dt="2022-07-19T16:47:53.168" v="1837" actId="165"/>
          <ac:grpSpMkLst>
            <pc:docMk/>
            <pc:sldMk cId="1441450239" sldId="288"/>
            <ac:grpSpMk id="2" creationId="{16D7112F-1F27-700D-2969-59A9F1F27E91}"/>
          </ac:grpSpMkLst>
        </pc:grpChg>
        <pc:picChg chg="add mod ord">
          <ac:chgData name="Timo Toups" userId="434b17c8ea9182f3" providerId="LiveId" clId="{5E5285D2-208E-4F00-B4AF-806ABB0694B2}" dt="2022-07-19T17:27:31.676" v="1946"/>
          <ac:picMkLst>
            <pc:docMk/>
            <pc:sldMk cId="1441450239" sldId="288"/>
            <ac:picMk id="12" creationId="{AC9EBC55-9D08-9A00-2EAF-AAB469E7BD6E}"/>
          </ac:picMkLst>
        </pc:picChg>
        <pc:picChg chg="del">
          <ac:chgData name="Timo Toups" userId="434b17c8ea9182f3" providerId="LiveId" clId="{5E5285D2-208E-4F00-B4AF-806ABB0694B2}" dt="2022-07-19T16:36:29.141" v="1574" actId="478"/>
          <ac:picMkLst>
            <pc:docMk/>
            <pc:sldMk cId="1441450239" sldId="288"/>
            <ac:picMk id="67" creationId="{9FF90438-EE42-10EE-028F-574E984D3A45}"/>
          </ac:picMkLst>
        </pc:picChg>
      </pc:sldChg>
      <pc:sldChg chg="addSp delSp modSp mod">
        <pc:chgData name="Timo Toups" userId="434b17c8ea9182f3" providerId="LiveId" clId="{5E5285D2-208E-4F00-B4AF-806ABB0694B2}" dt="2022-07-19T17:27:50.121" v="1951"/>
        <pc:sldMkLst>
          <pc:docMk/>
          <pc:sldMk cId="2810266582" sldId="289"/>
        </pc:sldMkLst>
        <pc:picChg chg="add del mod">
          <ac:chgData name="Timo Toups" userId="434b17c8ea9182f3" providerId="LiveId" clId="{5E5285D2-208E-4F00-B4AF-806ABB0694B2}" dt="2022-07-19T17:27:49.863" v="1950" actId="478"/>
          <ac:picMkLst>
            <pc:docMk/>
            <pc:sldMk cId="2810266582" sldId="289"/>
            <ac:picMk id="16" creationId="{CDDCA568-6F57-4746-8D62-EA2984342B45}"/>
          </ac:picMkLst>
        </pc:picChg>
        <pc:picChg chg="add mod">
          <ac:chgData name="Timo Toups" userId="434b17c8ea9182f3" providerId="LiveId" clId="{5E5285D2-208E-4F00-B4AF-806ABB0694B2}" dt="2022-07-19T17:27:50.121" v="1951"/>
          <ac:picMkLst>
            <pc:docMk/>
            <pc:sldMk cId="2810266582" sldId="289"/>
            <ac:picMk id="17" creationId="{3A867849-F11B-34D7-2EA2-A315D3EE7494}"/>
          </ac:picMkLst>
        </pc:picChg>
        <pc:picChg chg="del">
          <ac:chgData name="Timo Toups" userId="434b17c8ea9182f3" providerId="LiveId" clId="{5E5285D2-208E-4F00-B4AF-806ABB0694B2}" dt="2022-07-19T16:39:24.006" v="1718" actId="478"/>
          <ac:picMkLst>
            <pc:docMk/>
            <pc:sldMk cId="2810266582" sldId="289"/>
            <ac:picMk id="25" creationId="{7E5C4B0E-0321-4BD3-9466-0332BFDAB69C}"/>
          </ac:picMkLst>
        </pc:picChg>
      </pc:sldChg>
      <pc:sldChg chg="addSp delSp modSp mod modTransition">
        <pc:chgData name="Timo Toups" userId="434b17c8ea9182f3" providerId="LiveId" clId="{5E5285D2-208E-4F00-B4AF-806ABB0694B2}" dt="2022-07-31T12:52:29.566" v="7840"/>
        <pc:sldMkLst>
          <pc:docMk/>
          <pc:sldMk cId="1834468445" sldId="290"/>
        </pc:sldMkLst>
        <pc:picChg chg="add del mod">
          <ac:chgData name="Timo Toups" userId="434b17c8ea9182f3" providerId="LiveId" clId="{5E5285D2-208E-4F00-B4AF-806ABB0694B2}" dt="2022-07-19T17:27:46.211" v="1948" actId="478"/>
          <ac:picMkLst>
            <pc:docMk/>
            <pc:sldMk cId="1834468445" sldId="290"/>
            <ac:picMk id="18" creationId="{D375FD2D-8C24-7B0D-2BCB-A74CB9153F12}"/>
          </ac:picMkLst>
        </pc:picChg>
        <pc:picChg chg="add mod">
          <ac:chgData name="Timo Toups" userId="434b17c8ea9182f3" providerId="LiveId" clId="{5E5285D2-208E-4F00-B4AF-806ABB0694B2}" dt="2022-07-19T17:27:46.468" v="1949"/>
          <ac:picMkLst>
            <pc:docMk/>
            <pc:sldMk cId="1834468445" sldId="290"/>
            <ac:picMk id="19" creationId="{0322648B-F52C-DCC8-5944-7C8C107AC338}"/>
          </ac:picMkLst>
        </pc:picChg>
        <pc:picChg chg="del">
          <ac:chgData name="Timo Toups" userId="434b17c8ea9182f3" providerId="LiveId" clId="{5E5285D2-208E-4F00-B4AF-806ABB0694B2}" dt="2022-07-19T16:39:20.287" v="1716" actId="478"/>
          <ac:picMkLst>
            <pc:docMk/>
            <pc:sldMk cId="1834468445" sldId="290"/>
            <ac:picMk id="25" creationId="{7E5C4B0E-0321-4BD3-9466-0332BFDAB69C}"/>
          </ac:picMkLst>
        </pc:picChg>
      </pc:sldChg>
      <pc:sldChg chg="addSp delSp modSp mod modTransition">
        <pc:chgData name="Timo Toups" userId="434b17c8ea9182f3" providerId="LiveId" clId="{5E5285D2-208E-4F00-B4AF-806ABB0694B2}" dt="2022-07-31T12:50:14.743" v="7830"/>
        <pc:sldMkLst>
          <pc:docMk/>
          <pc:sldMk cId="3107347510" sldId="291"/>
        </pc:sldMkLst>
        <pc:picChg chg="add mod">
          <ac:chgData name="Timo Toups" userId="434b17c8ea9182f3" providerId="LiveId" clId="{5E5285D2-208E-4F00-B4AF-806ABB0694B2}" dt="2022-07-19T16:39:28.006" v="1721"/>
          <ac:picMkLst>
            <pc:docMk/>
            <pc:sldMk cId="3107347510" sldId="291"/>
            <ac:picMk id="12" creationId="{47480B99-1A86-C52F-A08D-2DF373797A1F}"/>
          </ac:picMkLst>
        </pc:picChg>
        <pc:picChg chg="del">
          <ac:chgData name="Timo Toups" userId="434b17c8ea9182f3" providerId="LiveId" clId="{5E5285D2-208E-4F00-B4AF-806ABB0694B2}" dt="2022-07-19T16:39:27.749" v="1720" actId="478"/>
          <ac:picMkLst>
            <pc:docMk/>
            <pc:sldMk cId="3107347510" sldId="291"/>
            <ac:picMk id="25" creationId="{7E5C4B0E-0321-4BD3-9466-0332BFDAB69C}"/>
          </ac:picMkLst>
        </pc:picChg>
      </pc:sldChg>
      <pc:sldChg chg="addSp delSp modSp mod modTransition">
        <pc:chgData name="Timo Toups" userId="434b17c8ea9182f3" providerId="LiveId" clId="{5E5285D2-208E-4F00-B4AF-806ABB0694B2}" dt="2022-07-31T12:52:08.909" v="7839"/>
        <pc:sldMkLst>
          <pc:docMk/>
          <pc:sldMk cId="4160107407" sldId="292"/>
        </pc:sldMkLst>
        <pc:picChg chg="add mod">
          <ac:chgData name="Timo Toups" userId="434b17c8ea9182f3" providerId="LiveId" clId="{5E5285D2-208E-4F00-B4AF-806ABB0694B2}" dt="2022-07-19T16:39:31.957" v="1723"/>
          <ac:picMkLst>
            <pc:docMk/>
            <pc:sldMk cId="4160107407" sldId="292"/>
            <ac:picMk id="17" creationId="{E3571AE0-E0B6-A48C-19D7-9DAB4F1AEE18}"/>
          </ac:picMkLst>
        </pc:picChg>
        <pc:picChg chg="del">
          <ac:chgData name="Timo Toups" userId="434b17c8ea9182f3" providerId="LiveId" clId="{5E5285D2-208E-4F00-B4AF-806ABB0694B2}" dt="2022-07-19T16:39:31.724" v="1722" actId="478"/>
          <ac:picMkLst>
            <pc:docMk/>
            <pc:sldMk cId="4160107407" sldId="292"/>
            <ac:picMk id="25" creationId="{7E5C4B0E-0321-4BD3-9466-0332BFDAB69C}"/>
          </ac:picMkLst>
        </pc:picChg>
      </pc:sldChg>
      <pc:sldChg chg="addSp delSp modSp mod">
        <pc:chgData name="Timo Toups" userId="434b17c8ea9182f3" providerId="LiveId" clId="{5E5285D2-208E-4F00-B4AF-806ABB0694B2}" dt="2022-07-19T16:39:36.509" v="1725"/>
        <pc:sldMkLst>
          <pc:docMk/>
          <pc:sldMk cId="3092555006" sldId="293"/>
        </pc:sldMkLst>
        <pc:picChg chg="add mod">
          <ac:chgData name="Timo Toups" userId="434b17c8ea9182f3" providerId="LiveId" clId="{5E5285D2-208E-4F00-B4AF-806ABB0694B2}" dt="2022-07-19T16:39:36.509" v="1725"/>
          <ac:picMkLst>
            <pc:docMk/>
            <pc:sldMk cId="3092555006" sldId="293"/>
            <ac:picMk id="17" creationId="{11C4CC49-1633-2157-DBEA-475BCF48DD5C}"/>
          </ac:picMkLst>
        </pc:picChg>
        <pc:picChg chg="del">
          <ac:chgData name="Timo Toups" userId="434b17c8ea9182f3" providerId="LiveId" clId="{5E5285D2-208E-4F00-B4AF-806ABB0694B2}" dt="2022-07-19T16:39:36.113" v="1724" actId="478"/>
          <ac:picMkLst>
            <pc:docMk/>
            <pc:sldMk cId="3092555006" sldId="293"/>
            <ac:picMk id="25" creationId="{7E5C4B0E-0321-4BD3-9466-0332BFDAB69C}"/>
          </ac:picMkLst>
        </pc:picChg>
      </pc:sldChg>
      <pc:sldChg chg="addSp delSp modSp mod">
        <pc:chgData name="Timo Toups" userId="434b17c8ea9182f3" providerId="LiveId" clId="{5E5285D2-208E-4F00-B4AF-806ABB0694B2}" dt="2022-07-19T16:39:56.088" v="1733"/>
        <pc:sldMkLst>
          <pc:docMk/>
          <pc:sldMk cId="3357210968" sldId="294"/>
        </pc:sldMkLst>
        <pc:picChg chg="add mod">
          <ac:chgData name="Timo Toups" userId="434b17c8ea9182f3" providerId="LiveId" clId="{5E5285D2-208E-4F00-B4AF-806ABB0694B2}" dt="2022-07-19T16:39:56.088" v="1733"/>
          <ac:picMkLst>
            <pc:docMk/>
            <pc:sldMk cId="3357210968" sldId="294"/>
            <ac:picMk id="17" creationId="{89BBCFD5-325D-3A9D-12A1-D57AA317774B}"/>
          </ac:picMkLst>
        </pc:picChg>
        <pc:picChg chg="del">
          <ac:chgData name="Timo Toups" userId="434b17c8ea9182f3" providerId="LiveId" clId="{5E5285D2-208E-4F00-B4AF-806ABB0694B2}" dt="2022-07-19T16:39:55.807" v="1732" actId="478"/>
          <ac:picMkLst>
            <pc:docMk/>
            <pc:sldMk cId="3357210968" sldId="294"/>
            <ac:picMk id="25" creationId="{7E5C4B0E-0321-4BD3-9466-0332BFDAB69C}"/>
          </ac:picMkLst>
        </pc:picChg>
      </pc:sldChg>
      <pc:sldChg chg="addSp delSp modSp mod">
        <pc:chgData name="Timo Toups" userId="434b17c8ea9182f3" providerId="LiveId" clId="{5E5285D2-208E-4F00-B4AF-806ABB0694B2}" dt="2022-07-19T16:39:41.178" v="1727"/>
        <pc:sldMkLst>
          <pc:docMk/>
          <pc:sldMk cId="31068256" sldId="296"/>
        </pc:sldMkLst>
        <pc:picChg chg="add mod">
          <ac:chgData name="Timo Toups" userId="434b17c8ea9182f3" providerId="LiveId" clId="{5E5285D2-208E-4F00-B4AF-806ABB0694B2}" dt="2022-07-19T16:39:41.178" v="1727"/>
          <ac:picMkLst>
            <pc:docMk/>
            <pc:sldMk cId="31068256" sldId="296"/>
            <ac:picMk id="18" creationId="{BC165CC9-2216-BCC3-06B7-9C336BF3E9F2}"/>
          </ac:picMkLst>
        </pc:picChg>
        <pc:picChg chg="del">
          <ac:chgData name="Timo Toups" userId="434b17c8ea9182f3" providerId="LiveId" clId="{5E5285D2-208E-4F00-B4AF-806ABB0694B2}" dt="2022-07-19T16:39:40.851" v="1726" actId="478"/>
          <ac:picMkLst>
            <pc:docMk/>
            <pc:sldMk cId="31068256" sldId="296"/>
            <ac:picMk id="25" creationId="{7E5C4B0E-0321-4BD3-9466-0332BFDAB69C}"/>
          </ac:picMkLst>
        </pc:picChg>
      </pc:sldChg>
      <pc:sldChg chg="addSp delSp modSp mod">
        <pc:chgData name="Timo Toups" userId="434b17c8ea9182f3" providerId="LiveId" clId="{5E5285D2-208E-4F00-B4AF-806ABB0694B2}" dt="2022-07-19T16:39:48.042" v="1729"/>
        <pc:sldMkLst>
          <pc:docMk/>
          <pc:sldMk cId="1391272878" sldId="298"/>
        </pc:sldMkLst>
        <pc:picChg chg="add mod">
          <ac:chgData name="Timo Toups" userId="434b17c8ea9182f3" providerId="LiveId" clId="{5E5285D2-208E-4F00-B4AF-806ABB0694B2}" dt="2022-07-19T16:39:48.042" v="1729"/>
          <ac:picMkLst>
            <pc:docMk/>
            <pc:sldMk cId="1391272878" sldId="298"/>
            <ac:picMk id="18" creationId="{7DC59397-7CDA-AFA3-9FAC-B9599154FB64}"/>
          </ac:picMkLst>
        </pc:picChg>
        <pc:picChg chg="del">
          <ac:chgData name="Timo Toups" userId="434b17c8ea9182f3" providerId="LiveId" clId="{5E5285D2-208E-4F00-B4AF-806ABB0694B2}" dt="2022-07-19T16:39:47.784" v="1728" actId="478"/>
          <ac:picMkLst>
            <pc:docMk/>
            <pc:sldMk cId="1391272878" sldId="298"/>
            <ac:picMk id="25" creationId="{7E5C4B0E-0321-4BD3-9466-0332BFDAB69C}"/>
          </ac:picMkLst>
        </pc:picChg>
      </pc:sldChg>
      <pc:sldChg chg="addSp delSp modSp mod">
        <pc:chgData name="Timo Toups" userId="434b17c8ea9182f3" providerId="LiveId" clId="{5E5285D2-208E-4F00-B4AF-806ABB0694B2}" dt="2022-07-19T17:27:56.501" v="1953"/>
        <pc:sldMkLst>
          <pc:docMk/>
          <pc:sldMk cId="307439852" sldId="299"/>
        </pc:sldMkLst>
        <pc:picChg chg="add del mod">
          <ac:chgData name="Timo Toups" userId="434b17c8ea9182f3" providerId="LiveId" clId="{5E5285D2-208E-4F00-B4AF-806ABB0694B2}" dt="2022-07-19T17:27:56.266" v="1952" actId="478"/>
          <ac:picMkLst>
            <pc:docMk/>
            <pc:sldMk cId="307439852" sldId="299"/>
            <ac:picMk id="18" creationId="{C747A260-912D-7CC4-52DA-B4B15F8D7C7B}"/>
          </ac:picMkLst>
        </pc:picChg>
        <pc:picChg chg="add mod">
          <ac:chgData name="Timo Toups" userId="434b17c8ea9182f3" providerId="LiveId" clId="{5E5285D2-208E-4F00-B4AF-806ABB0694B2}" dt="2022-07-19T17:27:56.501" v="1953"/>
          <ac:picMkLst>
            <pc:docMk/>
            <pc:sldMk cId="307439852" sldId="299"/>
            <ac:picMk id="19" creationId="{92FC62CC-4661-FA0B-BC19-EF473E151E56}"/>
          </ac:picMkLst>
        </pc:picChg>
        <pc:picChg chg="del">
          <ac:chgData name="Timo Toups" userId="434b17c8ea9182f3" providerId="LiveId" clId="{5E5285D2-208E-4F00-B4AF-806ABB0694B2}" dt="2022-07-19T16:40:00.154" v="1734" actId="478"/>
          <ac:picMkLst>
            <pc:docMk/>
            <pc:sldMk cId="307439852" sldId="299"/>
            <ac:picMk id="25" creationId="{7E5C4B0E-0321-4BD3-9466-0332BFDAB69C}"/>
          </ac:picMkLst>
        </pc:picChg>
      </pc:sldChg>
      <pc:sldChg chg="addSp delSp modSp mod">
        <pc:chgData name="Timo Toups" userId="434b17c8ea9182f3" providerId="LiveId" clId="{5E5285D2-208E-4F00-B4AF-806ABB0694B2}" dt="2022-07-19T16:39:52.527" v="1731"/>
        <pc:sldMkLst>
          <pc:docMk/>
          <pc:sldMk cId="1448776031" sldId="300"/>
        </pc:sldMkLst>
        <pc:picChg chg="add mod">
          <ac:chgData name="Timo Toups" userId="434b17c8ea9182f3" providerId="LiveId" clId="{5E5285D2-208E-4F00-B4AF-806ABB0694B2}" dt="2022-07-19T16:39:52.527" v="1731"/>
          <ac:picMkLst>
            <pc:docMk/>
            <pc:sldMk cId="1448776031" sldId="300"/>
            <ac:picMk id="18" creationId="{6AA40404-D67F-040E-CDF7-8FB01AF1C8C7}"/>
          </ac:picMkLst>
        </pc:picChg>
        <pc:picChg chg="del">
          <ac:chgData name="Timo Toups" userId="434b17c8ea9182f3" providerId="LiveId" clId="{5E5285D2-208E-4F00-B4AF-806ABB0694B2}" dt="2022-07-19T16:39:52.246" v="1730" actId="478"/>
          <ac:picMkLst>
            <pc:docMk/>
            <pc:sldMk cId="1448776031" sldId="300"/>
            <ac:picMk id="25" creationId="{7E5C4B0E-0321-4BD3-9466-0332BFDAB69C}"/>
          </ac:picMkLst>
        </pc:picChg>
      </pc:sldChg>
      <pc:sldChg chg="addSp delSp modSp mod modTransition delAnim modAnim">
        <pc:chgData name="Timo Toups" userId="434b17c8ea9182f3" providerId="LiveId" clId="{5E5285D2-208E-4F00-B4AF-806ABB0694B2}" dt="2022-07-24T14:16:34.392" v="6136"/>
        <pc:sldMkLst>
          <pc:docMk/>
          <pc:sldMk cId="150722035" sldId="301"/>
        </pc:sldMkLst>
        <pc:picChg chg="del">
          <ac:chgData name="Timo Toups" userId="434b17c8ea9182f3" providerId="LiveId" clId="{5E5285D2-208E-4F00-B4AF-806ABB0694B2}" dt="2022-07-19T16:39:11.510" v="1714" actId="478"/>
          <ac:picMkLst>
            <pc:docMk/>
            <pc:sldMk cId="150722035" sldId="301"/>
            <ac:picMk id="25" creationId="{7E5C4B0E-0321-4BD3-9466-0332BFDAB69C}"/>
          </ac:picMkLst>
        </pc:picChg>
        <pc:picChg chg="add mod ord">
          <ac:chgData name="Timo Toups" userId="434b17c8ea9182f3" providerId="LiveId" clId="{5E5285D2-208E-4F00-B4AF-806ABB0694B2}" dt="2022-07-19T17:27:41.119" v="1947"/>
          <ac:picMkLst>
            <pc:docMk/>
            <pc:sldMk cId="150722035" sldId="301"/>
            <ac:picMk id="64" creationId="{23D42CDA-3D56-AF49-B888-EBB8662DCC0A}"/>
          </ac:picMkLst>
        </pc:picChg>
      </pc:sldChg>
      <pc:sldChg chg="addSp delSp modSp mod ord modTransition modAnim">
        <pc:chgData name="Timo Toups" userId="434b17c8ea9182f3" providerId="LiveId" clId="{5E5285D2-208E-4F00-B4AF-806ABB0694B2}" dt="2022-07-24T14:07:45.230" v="6121"/>
        <pc:sldMkLst>
          <pc:docMk/>
          <pc:sldMk cId="653972811" sldId="303"/>
        </pc:sldMkLst>
        <pc:spChg chg="mod">
          <ac:chgData name="Timo Toups" userId="434b17c8ea9182f3" providerId="LiveId" clId="{5E5285D2-208E-4F00-B4AF-806ABB0694B2}" dt="2022-07-19T17:44:06.211" v="2100" actId="20577"/>
          <ac:spMkLst>
            <pc:docMk/>
            <pc:sldMk cId="653972811" sldId="303"/>
            <ac:spMk id="3" creationId="{EB1D4C0F-639A-4477-8D3D-EDC2860B91B8}"/>
          </ac:spMkLst>
        </pc:spChg>
        <pc:spChg chg="mod">
          <ac:chgData name="Timo Toups" userId="434b17c8ea9182f3" providerId="LiveId" clId="{5E5285D2-208E-4F00-B4AF-806ABB0694B2}" dt="2022-07-19T17:35:19.735" v="1954" actId="1076"/>
          <ac:spMkLst>
            <pc:docMk/>
            <pc:sldMk cId="653972811" sldId="303"/>
            <ac:spMk id="27" creationId="{4AE2142A-E817-24C5-F5DE-39663355989E}"/>
          </ac:spMkLst>
        </pc:spChg>
        <pc:picChg chg="add mod ord">
          <ac:chgData name="Timo Toups" userId="434b17c8ea9182f3" providerId="LiveId" clId="{5E5285D2-208E-4F00-B4AF-806ABB0694B2}" dt="2022-07-19T17:38:37.054" v="2015"/>
          <ac:picMkLst>
            <pc:docMk/>
            <pc:sldMk cId="653972811" sldId="303"/>
            <ac:picMk id="22" creationId="{3719C9AE-2611-993C-0000-6B4C3484B5D3}"/>
          </ac:picMkLst>
        </pc:picChg>
        <pc:picChg chg="del">
          <ac:chgData name="Timo Toups" userId="434b17c8ea9182f3" providerId="LiveId" clId="{5E5285D2-208E-4F00-B4AF-806ABB0694B2}" dt="2022-07-19T16:40:58.768" v="1742" actId="478"/>
          <ac:picMkLst>
            <pc:docMk/>
            <pc:sldMk cId="653972811" sldId="303"/>
            <ac:picMk id="41" creationId="{0197D77B-49C1-4F42-A23E-E55C683853BC}"/>
          </ac:picMkLst>
        </pc:picChg>
      </pc:sldChg>
      <pc:sldChg chg="addSp delSp modSp mod ord modTransition modAnim">
        <pc:chgData name="Timo Toups" userId="434b17c8ea9182f3" providerId="LiveId" clId="{5E5285D2-208E-4F00-B4AF-806ABB0694B2}" dt="2022-07-19T18:27:04.632" v="2522" actId="20577"/>
        <pc:sldMkLst>
          <pc:docMk/>
          <pc:sldMk cId="1495914304" sldId="304"/>
        </pc:sldMkLst>
        <pc:spChg chg="mod">
          <ac:chgData name="Timo Toups" userId="434b17c8ea9182f3" providerId="LiveId" clId="{5E5285D2-208E-4F00-B4AF-806ABB0694B2}" dt="2022-07-19T17:44:16.107" v="2118" actId="20577"/>
          <ac:spMkLst>
            <pc:docMk/>
            <pc:sldMk cId="1495914304" sldId="304"/>
            <ac:spMk id="3" creationId="{EB1D4C0F-639A-4477-8D3D-EDC2860B91B8}"/>
          </ac:spMkLst>
        </pc:spChg>
        <pc:spChg chg="add mod">
          <ac:chgData name="Timo Toups" userId="434b17c8ea9182f3" providerId="LiveId" clId="{5E5285D2-208E-4F00-B4AF-806ABB0694B2}" dt="2022-07-19T17:44:30.152" v="2124" actId="1037"/>
          <ac:spMkLst>
            <pc:docMk/>
            <pc:sldMk cId="1495914304" sldId="304"/>
            <ac:spMk id="11" creationId="{656EF69D-B2CC-1199-B126-CB8B1D59795E}"/>
          </ac:spMkLst>
        </pc:spChg>
        <pc:spChg chg="add del mod">
          <ac:chgData name="Timo Toups" userId="434b17c8ea9182f3" providerId="LiveId" clId="{5E5285D2-208E-4F00-B4AF-806ABB0694B2}" dt="2022-07-19T17:43:32.665" v="2084" actId="478"/>
          <ac:spMkLst>
            <pc:docMk/>
            <pc:sldMk cId="1495914304" sldId="304"/>
            <ac:spMk id="12" creationId="{7A1CEABF-5478-3A1A-E5F4-E546E03D1784}"/>
          </ac:spMkLst>
        </pc:spChg>
        <pc:spChg chg="add del mod">
          <ac:chgData name="Timo Toups" userId="434b17c8ea9182f3" providerId="LiveId" clId="{5E5285D2-208E-4F00-B4AF-806ABB0694B2}" dt="2022-07-19T17:43:32.665" v="2084" actId="478"/>
          <ac:spMkLst>
            <pc:docMk/>
            <pc:sldMk cId="1495914304" sldId="304"/>
            <ac:spMk id="13" creationId="{741F6C71-DD64-9C53-8CB9-3F406FF5799B}"/>
          </ac:spMkLst>
        </pc:spChg>
        <pc:spChg chg="add mod">
          <ac:chgData name="Timo Toups" userId="434b17c8ea9182f3" providerId="LiveId" clId="{5E5285D2-208E-4F00-B4AF-806ABB0694B2}" dt="2022-07-19T18:23:20.515" v="2501" actId="1035"/>
          <ac:spMkLst>
            <pc:docMk/>
            <pc:sldMk cId="1495914304" sldId="304"/>
            <ac:spMk id="22" creationId="{A670B6BE-13AE-8607-9EB7-C0943720AB2B}"/>
          </ac:spMkLst>
        </pc:spChg>
        <pc:spChg chg="add mod">
          <ac:chgData name="Timo Toups" userId="434b17c8ea9182f3" providerId="LiveId" clId="{5E5285D2-208E-4F00-B4AF-806ABB0694B2}" dt="2022-07-19T18:27:04.632" v="2522" actId="20577"/>
          <ac:spMkLst>
            <pc:docMk/>
            <pc:sldMk cId="1495914304" sldId="304"/>
            <ac:spMk id="24" creationId="{57D55750-0474-DBD4-B7C5-BDE2EFF6C981}"/>
          </ac:spMkLst>
        </pc:spChg>
        <pc:spChg chg="del">
          <ac:chgData name="Timo Toups" userId="434b17c8ea9182f3" providerId="LiveId" clId="{5E5285D2-208E-4F00-B4AF-806ABB0694B2}" dt="2022-07-19T16:41:27.099" v="1753" actId="478"/>
          <ac:spMkLst>
            <pc:docMk/>
            <pc:sldMk cId="1495914304" sldId="304"/>
            <ac:spMk id="25" creationId="{1A2BFA06-2AA2-49B4-B3FD-70BD4F26A409}"/>
          </ac:spMkLst>
        </pc:spChg>
        <pc:spChg chg="mod">
          <ac:chgData name="Timo Toups" userId="434b17c8ea9182f3" providerId="LiveId" clId="{5E5285D2-208E-4F00-B4AF-806ABB0694B2}" dt="2022-07-19T17:44:21.008" v="2119" actId="6549"/>
          <ac:spMkLst>
            <pc:docMk/>
            <pc:sldMk cId="1495914304" sldId="304"/>
            <ac:spMk id="26" creationId="{DB3CF257-DB2B-439C-A955-60B90A44EDD1}"/>
          </ac:spMkLst>
        </pc:spChg>
        <pc:spChg chg="del">
          <ac:chgData name="Timo Toups" userId="434b17c8ea9182f3" providerId="LiveId" clId="{5E5285D2-208E-4F00-B4AF-806ABB0694B2}" dt="2022-07-19T17:37:31.573" v="1994" actId="478"/>
          <ac:spMkLst>
            <pc:docMk/>
            <pc:sldMk cId="1495914304" sldId="304"/>
            <ac:spMk id="27" creationId="{BFE7F5A2-D3F3-05E8-B4AF-7F1A9D72A892}"/>
          </ac:spMkLst>
        </pc:spChg>
        <pc:spChg chg="add mod">
          <ac:chgData name="Timo Toups" userId="434b17c8ea9182f3" providerId="LiveId" clId="{5E5285D2-208E-4F00-B4AF-806ABB0694B2}" dt="2022-07-19T18:23:20.515" v="2501" actId="1035"/>
          <ac:spMkLst>
            <pc:docMk/>
            <pc:sldMk cId="1495914304" sldId="304"/>
            <ac:spMk id="30" creationId="{73BEB83B-2958-88BF-612F-5AF004034252}"/>
          </ac:spMkLst>
        </pc:spChg>
        <pc:spChg chg="add mod">
          <ac:chgData name="Timo Toups" userId="434b17c8ea9182f3" providerId="LiveId" clId="{5E5285D2-208E-4F00-B4AF-806ABB0694B2}" dt="2022-07-19T18:23:20.515" v="2501" actId="1035"/>
          <ac:spMkLst>
            <pc:docMk/>
            <pc:sldMk cId="1495914304" sldId="304"/>
            <ac:spMk id="32" creationId="{00F5B2F9-C4A7-C91D-7EBA-A964CCDDDB30}"/>
          </ac:spMkLst>
        </pc:spChg>
        <pc:spChg chg="add mod">
          <ac:chgData name="Timo Toups" userId="434b17c8ea9182f3" providerId="LiveId" clId="{5E5285D2-208E-4F00-B4AF-806ABB0694B2}" dt="2022-07-19T18:23:20.515" v="2501" actId="1035"/>
          <ac:spMkLst>
            <pc:docMk/>
            <pc:sldMk cId="1495914304" sldId="304"/>
            <ac:spMk id="33" creationId="{5A93294C-C782-3FFC-9583-974A62203F2D}"/>
          </ac:spMkLst>
        </pc:spChg>
        <pc:picChg chg="add del">
          <ac:chgData name="Timo Toups" userId="434b17c8ea9182f3" providerId="LiveId" clId="{5E5285D2-208E-4F00-B4AF-806ABB0694B2}" dt="2022-07-19T17:53:35.841" v="2291" actId="22"/>
          <ac:picMkLst>
            <pc:docMk/>
            <pc:sldMk cId="1495914304" sldId="304"/>
            <ac:picMk id="4" creationId="{1AA8AC5F-D3F0-2153-8898-ED911BF17BCF}"/>
          </ac:picMkLst>
        </pc:picChg>
        <pc:picChg chg="add del mod">
          <ac:chgData name="Timo Toups" userId="434b17c8ea9182f3" providerId="LiveId" clId="{5E5285D2-208E-4F00-B4AF-806ABB0694B2}" dt="2022-07-19T17:58:28.398" v="2327" actId="478"/>
          <ac:picMkLst>
            <pc:docMk/>
            <pc:sldMk cId="1495914304" sldId="304"/>
            <ac:picMk id="6" creationId="{35F97975-D8EA-CB92-140B-51BE4C04786C}"/>
          </ac:picMkLst>
        </pc:picChg>
        <pc:picChg chg="add mod ord">
          <ac:chgData name="Timo Toups" userId="434b17c8ea9182f3" providerId="LiveId" clId="{5E5285D2-208E-4F00-B4AF-806ABB0694B2}" dt="2022-07-19T18:23:20.515" v="2501" actId="1035"/>
          <ac:picMkLst>
            <pc:docMk/>
            <pc:sldMk cId="1495914304" sldId="304"/>
            <ac:picMk id="9" creationId="{8E9A125B-1DF8-718A-2B10-4338D2EB81D8}"/>
          </ac:picMkLst>
        </pc:picChg>
        <pc:picChg chg="add mod">
          <ac:chgData name="Timo Toups" userId="434b17c8ea9182f3" providerId="LiveId" clId="{5E5285D2-208E-4F00-B4AF-806ABB0694B2}" dt="2022-07-19T17:37:54.071" v="1996"/>
          <ac:picMkLst>
            <pc:docMk/>
            <pc:sldMk cId="1495914304" sldId="304"/>
            <ac:picMk id="10" creationId="{52E6001B-F79E-C2B1-F27C-C5F50E881804}"/>
          </ac:picMkLst>
        </pc:picChg>
        <pc:picChg chg="del">
          <ac:chgData name="Timo Toups" userId="434b17c8ea9182f3" providerId="LiveId" clId="{5E5285D2-208E-4F00-B4AF-806ABB0694B2}" dt="2022-07-19T16:41:27.099" v="1753" actId="478"/>
          <ac:picMkLst>
            <pc:docMk/>
            <pc:sldMk cId="1495914304" sldId="304"/>
            <ac:picMk id="41" creationId="{0197D77B-49C1-4F42-A23E-E55C683853BC}"/>
          </ac:picMkLst>
        </pc:picChg>
        <pc:cxnChg chg="add mod">
          <ac:chgData name="Timo Toups" userId="434b17c8ea9182f3" providerId="LiveId" clId="{5E5285D2-208E-4F00-B4AF-806ABB0694B2}" dt="2022-07-19T18:23:20.515" v="2501" actId="1035"/>
          <ac:cxnSpMkLst>
            <pc:docMk/>
            <pc:sldMk cId="1495914304" sldId="304"/>
            <ac:cxnSpMk id="23" creationId="{259FD96D-2725-ABE8-9393-92004F212CD3}"/>
          </ac:cxnSpMkLst>
        </pc:cxnChg>
        <pc:cxnChg chg="add mod">
          <ac:chgData name="Timo Toups" userId="434b17c8ea9182f3" providerId="LiveId" clId="{5E5285D2-208E-4F00-B4AF-806ABB0694B2}" dt="2022-07-19T18:23:20.515" v="2501" actId="1035"/>
          <ac:cxnSpMkLst>
            <pc:docMk/>
            <pc:sldMk cId="1495914304" sldId="304"/>
            <ac:cxnSpMk id="28" creationId="{7F74409C-9CFC-A4F1-A7C7-29839A14CDED}"/>
          </ac:cxnSpMkLst>
        </pc:cxnChg>
        <pc:cxnChg chg="add mod">
          <ac:chgData name="Timo Toups" userId="434b17c8ea9182f3" providerId="LiveId" clId="{5E5285D2-208E-4F00-B4AF-806ABB0694B2}" dt="2022-07-19T18:23:20.515" v="2501" actId="1035"/>
          <ac:cxnSpMkLst>
            <pc:docMk/>
            <pc:sldMk cId="1495914304" sldId="304"/>
            <ac:cxnSpMk id="29" creationId="{17F41B06-B4D6-572A-6F51-4D10CF5BAB0A}"/>
          </ac:cxnSpMkLst>
        </pc:cxnChg>
        <pc:cxnChg chg="add mod">
          <ac:chgData name="Timo Toups" userId="434b17c8ea9182f3" providerId="LiveId" clId="{5E5285D2-208E-4F00-B4AF-806ABB0694B2}" dt="2022-07-19T18:23:20.515" v="2501" actId="1035"/>
          <ac:cxnSpMkLst>
            <pc:docMk/>
            <pc:sldMk cId="1495914304" sldId="304"/>
            <ac:cxnSpMk id="31" creationId="{79A911AB-F025-3C67-28EF-A6A521AEB0EE}"/>
          </ac:cxnSpMkLst>
        </pc:cxnChg>
        <pc:cxnChg chg="add mod">
          <ac:chgData name="Timo Toups" userId="434b17c8ea9182f3" providerId="LiveId" clId="{5E5285D2-208E-4F00-B4AF-806ABB0694B2}" dt="2022-07-19T18:23:20.515" v="2501" actId="1035"/>
          <ac:cxnSpMkLst>
            <pc:docMk/>
            <pc:sldMk cId="1495914304" sldId="304"/>
            <ac:cxnSpMk id="34" creationId="{C5A4689F-73C2-16C0-1C11-38F523E132AA}"/>
          </ac:cxnSpMkLst>
        </pc:cxnChg>
      </pc:sldChg>
      <pc:sldChg chg="addSp delSp modSp del mod ord">
        <pc:chgData name="Timo Toups" userId="434b17c8ea9182f3" providerId="LiveId" clId="{5E5285D2-208E-4F00-B4AF-806ABB0694B2}" dt="2022-07-19T17:37:39.857" v="1995" actId="2696"/>
        <pc:sldMkLst>
          <pc:docMk/>
          <pc:sldMk cId="3256635048" sldId="305"/>
        </pc:sldMkLst>
        <pc:spChg chg="add mod">
          <ac:chgData name="Timo Toups" userId="434b17c8ea9182f3" providerId="LiveId" clId="{5E5285D2-208E-4F00-B4AF-806ABB0694B2}" dt="2022-07-19T16:41:39.245" v="1756"/>
          <ac:spMkLst>
            <pc:docMk/>
            <pc:sldMk cId="3256635048" sldId="305"/>
            <ac:spMk id="13" creationId="{F2884826-C875-B034-5382-0D239D7669D5}"/>
          </ac:spMkLst>
        </pc:spChg>
        <pc:spChg chg="del">
          <ac:chgData name="Timo Toups" userId="434b17c8ea9182f3" providerId="LiveId" clId="{5E5285D2-208E-4F00-B4AF-806ABB0694B2}" dt="2022-07-19T16:41:38.965" v="1755" actId="478"/>
          <ac:spMkLst>
            <pc:docMk/>
            <pc:sldMk cId="3256635048" sldId="305"/>
            <ac:spMk id="25" creationId="{1A2BFA06-2AA2-49B4-B3FD-70BD4F26A409}"/>
          </ac:spMkLst>
        </pc:spChg>
        <pc:picChg chg="add mod">
          <ac:chgData name="Timo Toups" userId="434b17c8ea9182f3" providerId="LiveId" clId="{5E5285D2-208E-4F00-B4AF-806ABB0694B2}" dt="2022-07-19T16:41:39.245" v="1756"/>
          <ac:picMkLst>
            <pc:docMk/>
            <pc:sldMk cId="3256635048" sldId="305"/>
            <ac:picMk id="12" creationId="{8D05ECC0-5287-15CA-2DD6-6BBE31635F91}"/>
          </ac:picMkLst>
        </pc:picChg>
        <pc:picChg chg="del">
          <ac:chgData name="Timo Toups" userId="434b17c8ea9182f3" providerId="LiveId" clId="{5E5285D2-208E-4F00-B4AF-806ABB0694B2}" dt="2022-07-19T16:41:38.965" v="1755" actId="478"/>
          <ac:picMkLst>
            <pc:docMk/>
            <pc:sldMk cId="3256635048" sldId="305"/>
            <ac:picMk id="41" creationId="{0197D77B-49C1-4F42-A23E-E55C683853BC}"/>
          </ac:picMkLst>
        </pc:picChg>
      </pc:sldChg>
      <pc:sldChg chg="addSp delSp modSp mod addAnim delAnim modAnim">
        <pc:chgData name="Timo Toups" userId="434b17c8ea9182f3" providerId="LiveId" clId="{5E5285D2-208E-4F00-B4AF-806ABB0694B2}" dt="2022-07-31T15:02:07.504" v="8467"/>
        <pc:sldMkLst>
          <pc:docMk/>
          <pc:sldMk cId="2276196576" sldId="306"/>
        </pc:sldMkLst>
        <pc:spChg chg="mod ord">
          <ac:chgData name="Timo Toups" userId="434b17c8ea9182f3" providerId="LiveId" clId="{5E5285D2-208E-4F00-B4AF-806ABB0694B2}" dt="2022-07-19T14:47:33.002" v="1053" actId="167"/>
          <ac:spMkLst>
            <pc:docMk/>
            <pc:sldMk cId="2276196576" sldId="306"/>
            <ac:spMk id="4" creationId="{CAD7E86E-A390-6822-D148-3D0DBE1E5FC0}"/>
          </ac:spMkLst>
        </pc:spChg>
        <pc:spChg chg="add del mod">
          <ac:chgData name="Timo Toups" userId="434b17c8ea9182f3" providerId="LiveId" clId="{5E5285D2-208E-4F00-B4AF-806ABB0694B2}" dt="2022-07-19T12:20:39.090" v="128" actId="478"/>
          <ac:spMkLst>
            <pc:docMk/>
            <pc:sldMk cId="2276196576" sldId="306"/>
            <ac:spMk id="5" creationId="{79B223B7-F26B-03EF-E630-9196E3672C22}"/>
          </ac:spMkLst>
        </pc:spChg>
        <pc:spChg chg="add del mod">
          <ac:chgData name="Timo Toups" userId="434b17c8ea9182f3" providerId="LiveId" clId="{5E5285D2-208E-4F00-B4AF-806ABB0694B2}" dt="2022-07-19T12:25:12.405" v="161" actId="478"/>
          <ac:spMkLst>
            <pc:docMk/>
            <pc:sldMk cId="2276196576" sldId="306"/>
            <ac:spMk id="6" creationId="{2E11D06E-FD2B-87B0-5E2B-6241B95D8FEF}"/>
          </ac:spMkLst>
        </pc:spChg>
        <pc:spChg chg="del mod">
          <ac:chgData name="Timo Toups" userId="434b17c8ea9182f3" providerId="LiveId" clId="{5E5285D2-208E-4F00-B4AF-806ABB0694B2}" dt="2022-07-19T12:15:35.262" v="39" actId="478"/>
          <ac:spMkLst>
            <pc:docMk/>
            <pc:sldMk cId="2276196576" sldId="306"/>
            <ac:spMk id="7" creationId="{825B7905-A680-A44E-8AFD-7E77D10B9214}"/>
          </ac:spMkLst>
        </pc:spChg>
        <pc:spChg chg="add del mod">
          <ac:chgData name="Timo Toups" userId="434b17c8ea9182f3" providerId="LiveId" clId="{5E5285D2-208E-4F00-B4AF-806ABB0694B2}" dt="2022-07-19T12:42:06.093" v="262" actId="478"/>
          <ac:spMkLst>
            <pc:docMk/>
            <pc:sldMk cId="2276196576" sldId="306"/>
            <ac:spMk id="9" creationId="{2E639CBF-1602-6966-3222-A3F574852E48}"/>
          </ac:spMkLst>
        </pc:spChg>
        <pc:spChg chg="add mod">
          <ac:chgData name="Timo Toups" userId="434b17c8ea9182f3" providerId="LiveId" clId="{5E5285D2-208E-4F00-B4AF-806ABB0694B2}" dt="2022-07-31T08:45:24.390" v="6542" actId="207"/>
          <ac:spMkLst>
            <pc:docMk/>
            <pc:sldMk cId="2276196576" sldId="306"/>
            <ac:spMk id="11" creationId="{EA68CED2-3637-46CF-0020-5CB77D6D6D0A}"/>
          </ac:spMkLst>
        </pc:spChg>
        <pc:spChg chg="add del mod">
          <ac:chgData name="Timo Toups" userId="434b17c8ea9182f3" providerId="LiveId" clId="{5E5285D2-208E-4F00-B4AF-806ABB0694B2}" dt="2022-07-19T13:07:40.859" v="508" actId="478"/>
          <ac:spMkLst>
            <pc:docMk/>
            <pc:sldMk cId="2276196576" sldId="306"/>
            <ac:spMk id="12" creationId="{AA2AF51C-8F1E-3BB1-0D5F-8823B56C7A27}"/>
          </ac:spMkLst>
        </pc:spChg>
        <pc:spChg chg="add del mod">
          <ac:chgData name="Timo Toups" userId="434b17c8ea9182f3" providerId="LiveId" clId="{5E5285D2-208E-4F00-B4AF-806ABB0694B2}" dt="2022-07-19T16:35:05.556" v="1566" actId="478"/>
          <ac:spMkLst>
            <pc:docMk/>
            <pc:sldMk cId="2276196576" sldId="306"/>
            <ac:spMk id="13" creationId="{7156C23C-B342-AF26-93D9-5AECBCFAA4C3}"/>
          </ac:spMkLst>
        </pc:spChg>
        <pc:spChg chg="add del mod ord">
          <ac:chgData name="Timo Toups" userId="434b17c8ea9182f3" providerId="LiveId" clId="{5E5285D2-208E-4F00-B4AF-806ABB0694B2}" dt="2022-07-19T14:47:34.323" v="1059" actId="11529"/>
          <ac:spMkLst>
            <pc:docMk/>
            <pc:sldMk cId="2276196576" sldId="306"/>
            <ac:spMk id="14" creationId="{88A84563-F09A-7586-2FC1-D433123DB674}"/>
          </ac:spMkLst>
        </pc:spChg>
        <pc:spChg chg="mod">
          <ac:chgData name="Timo Toups" userId="434b17c8ea9182f3" providerId="LiveId" clId="{5E5285D2-208E-4F00-B4AF-806ABB0694B2}" dt="2022-07-19T15:10:50.620" v="1135" actId="27803"/>
          <ac:spMkLst>
            <pc:docMk/>
            <pc:sldMk cId="2276196576" sldId="306"/>
            <ac:spMk id="16" creationId="{E8906862-60E9-B99A-948F-022B2087B7BD}"/>
          </ac:spMkLst>
        </pc:spChg>
        <pc:spChg chg="mod">
          <ac:chgData name="Timo Toups" userId="434b17c8ea9182f3" providerId="LiveId" clId="{5E5285D2-208E-4F00-B4AF-806ABB0694B2}" dt="2022-07-19T15:10:50.620" v="1135" actId="27803"/>
          <ac:spMkLst>
            <pc:docMk/>
            <pc:sldMk cId="2276196576" sldId="306"/>
            <ac:spMk id="17" creationId="{7A7857FE-DEA1-915E-AA03-5CD3EE7613CE}"/>
          </ac:spMkLst>
        </pc:spChg>
        <pc:spChg chg="del mod">
          <ac:chgData name="Timo Toups" userId="434b17c8ea9182f3" providerId="LiveId" clId="{5E5285D2-208E-4F00-B4AF-806ABB0694B2}" dt="2022-07-19T15:14:01.517" v="1161" actId="478"/>
          <ac:spMkLst>
            <pc:docMk/>
            <pc:sldMk cId="2276196576" sldId="306"/>
            <ac:spMk id="18" creationId="{CB1C7820-6192-71F6-7D0C-0D17AB3E9C54}"/>
          </ac:spMkLst>
        </pc:spChg>
        <pc:spChg chg="mod">
          <ac:chgData name="Timo Toups" userId="434b17c8ea9182f3" providerId="LiveId" clId="{5E5285D2-208E-4F00-B4AF-806ABB0694B2}" dt="2022-07-19T15:11:06.854" v="1138" actId="164"/>
          <ac:spMkLst>
            <pc:docMk/>
            <pc:sldMk cId="2276196576" sldId="306"/>
            <ac:spMk id="19" creationId="{FCCB9145-9C42-A37C-785D-FACCF2543C56}"/>
          </ac:spMkLst>
        </pc:spChg>
        <pc:spChg chg="mod">
          <ac:chgData name="Timo Toups" userId="434b17c8ea9182f3" providerId="LiveId" clId="{5E5285D2-208E-4F00-B4AF-806ABB0694B2}" dt="2022-07-19T15:11:06.854" v="1138" actId="164"/>
          <ac:spMkLst>
            <pc:docMk/>
            <pc:sldMk cId="2276196576" sldId="306"/>
            <ac:spMk id="22" creationId="{A3BD0FB9-2813-0A4E-C152-0CDCAD54F147}"/>
          </ac:spMkLst>
        </pc:spChg>
        <pc:spChg chg="mod">
          <ac:chgData name="Timo Toups" userId="434b17c8ea9182f3" providerId="LiveId" clId="{5E5285D2-208E-4F00-B4AF-806ABB0694B2}" dt="2022-07-19T15:11:06.854" v="1138" actId="164"/>
          <ac:spMkLst>
            <pc:docMk/>
            <pc:sldMk cId="2276196576" sldId="306"/>
            <ac:spMk id="23" creationId="{CF9FA9BE-E88B-47DA-7196-DB160D135426}"/>
          </ac:spMkLst>
        </pc:spChg>
        <pc:spChg chg="mod ord">
          <ac:chgData name="Timo Toups" userId="434b17c8ea9182f3" providerId="LiveId" clId="{5E5285D2-208E-4F00-B4AF-806ABB0694B2}" dt="2022-07-19T13:34:13.877" v="713" actId="1076"/>
          <ac:spMkLst>
            <pc:docMk/>
            <pc:sldMk cId="2276196576" sldId="306"/>
            <ac:spMk id="24" creationId="{0C639645-5EB3-8EB7-ABAF-6287F6C22AA7}"/>
          </ac:spMkLst>
        </pc:spChg>
        <pc:spChg chg="mod">
          <ac:chgData name="Timo Toups" userId="434b17c8ea9182f3" providerId="LiveId" clId="{5E5285D2-208E-4F00-B4AF-806ABB0694B2}" dt="2022-07-19T15:11:06.854" v="1138" actId="164"/>
          <ac:spMkLst>
            <pc:docMk/>
            <pc:sldMk cId="2276196576" sldId="306"/>
            <ac:spMk id="25" creationId="{4D233C27-A375-12BC-81C9-FC3C838FF8CE}"/>
          </ac:spMkLst>
        </pc:spChg>
        <pc:spChg chg="mod">
          <ac:chgData name="Timo Toups" userId="434b17c8ea9182f3" providerId="LiveId" clId="{5E5285D2-208E-4F00-B4AF-806ABB0694B2}" dt="2022-07-19T15:11:06.854" v="1138" actId="164"/>
          <ac:spMkLst>
            <pc:docMk/>
            <pc:sldMk cId="2276196576" sldId="306"/>
            <ac:spMk id="26" creationId="{F2077DE4-2A57-D7DC-9533-E6C5696979FC}"/>
          </ac:spMkLst>
        </pc:spChg>
        <pc:spChg chg="mod">
          <ac:chgData name="Timo Toups" userId="434b17c8ea9182f3" providerId="LiveId" clId="{5E5285D2-208E-4F00-B4AF-806ABB0694B2}" dt="2022-07-19T13:34:13.877" v="713" actId="1076"/>
          <ac:spMkLst>
            <pc:docMk/>
            <pc:sldMk cId="2276196576" sldId="306"/>
            <ac:spMk id="29" creationId="{A458191F-B76C-D3F3-9C2A-24C26CD6EA39}"/>
          </ac:spMkLst>
        </pc:spChg>
        <pc:spChg chg="mod">
          <ac:chgData name="Timo Toups" userId="434b17c8ea9182f3" providerId="LiveId" clId="{5E5285D2-208E-4F00-B4AF-806ABB0694B2}" dt="2022-07-19T13:34:13.877" v="713" actId="1076"/>
          <ac:spMkLst>
            <pc:docMk/>
            <pc:sldMk cId="2276196576" sldId="306"/>
            <ac:spMk id="30" creationId="{65CA3480-EE94-6AD6-16E7-CAB8C40F6124}"/>
          </ac:spMkLst>
        </pc:spChg>
        <pc:spChg chg="mod">
          <ac:chgData name="Timo Toups" userId="434b17c8ea9182f3" providerId="LiveId" clId="{5E5285D2-208E-4F00-B4AF-806ABB0694B2}" dt="2022-07-19T13:35:58.998" v="715" actId="14861"/>
          <ac:spMkLst>
            <pc:docMk/>
            <pc:sldMk cId="2276196576" sldId="306"/>
            <ac:spMk id="31" creationId="{BD7CABEF-2E06-E8EE-B408-FC26DD770CB7}"/>
          </ac:spMkLst>
        </pc:spChg>
        <pc:spChg chg="mod">
          <ac:chgData name="Timo Toups" userId="434b17c8ea9182f3" providerId="LiveId" clId="{5E5285D2-208E-4F00-B4AF-806ABB0694B2}" dt="2022-07-19T15:11:06.854" v="1138" actId="164"/>
          <ac:spMkLst>
            <pc:docMk/>
            <pc:sldMk cId="2276196576" sldId="306"/>
            <ac:spMk id="32" creationId="{BBE6B07E-EF4B-97C9-653C-7D6D0B1164E5}"/>
          </ac:spMkLst>
        </pc:spChg>
        <pc:spChg chg="del">
          <ac:chgData name="Timo Toups" userId="434b17c8ea9182f3" providerId="LiveId" clId="{5E5285D2-208E-4F00-B4AF-806ABB0694B2}" dt="2022-07-19T12:15:30.421" v="37" actId="478"/>
          <ac:spMkLst>
            <pc:docMk/>
            <pc:sldMk cId="2276196576" sldId="306"/>
            <ac:spMk id="33" creationId="{F088EF30-1D21-C089-72EF-573D3250970C}"/>
          </ac:spMkLst>
        </pc:spChg>
        <pc:spChg chg="del">
          <ac:chgData name="Timo Toups" userId="434b17c8ea9182f3" providerId="LiveId" clId="{5E5285D2-208E-4F00-B4AF-806ABB0694B2}" dt="2022-07-19T12:15:30.421" v="37" actId="478"/>
          <ac:spMkLst>
            <pc:docMk/>
            <pc:sldMk cId="2276196576" sldId="306"/>
            <ac:spMk id="34" creationId="{211061E8-7417-44DD-4451-39FA7B2B7D68}"/>
          </ac:spMkLst>
        </pc:spChg>
        <pc:spChg chg="del">
          <ac:chgData name="Timo Toups" userId="434b17c8ea9182f3" providerId="LiveId" clId="{5E5285D2-208E-4F00-B4AF-806ABB0694B2}" dt="2022-07-19T12:15:30.421" v="37" actId="478"/>
          <ac:spMkLst>
            <pc:docMk/>
            <pc:sldMk cId="2276196576" sldId="306"/>
            <ac:spMk id="35" creationId="{082092A8-28E1-4855-4CBF-181CCBF6F210}"/>
          </ac:spMkLst>
        </pc:spChg>
        <pc:spChg chg="del">
          <ac:chgData name="Timo Toups" userId="434b17c8ea9182f3" providerId="LiveId" clId="{5E5285D2-208E-4F00-B4AF-806ABB0694B2}" dt="2022-07-19T12:15:30.421" v="37" actId="478"/>
          <ac:spMkLst>
            <pc:docMk/>
            <pc:sldMk cId="2276196576" sldId="306"/>
            <ac:spMk id="39" creationId="{2ADF5C1B-78EB-F920-BDE3-2E778BDA3542}"/>
          </ac:spMkLst>
        </pc:spChg>
        <pc:spChg chg="del">
          <ac:chgData name="Timo Toups" userId="434b17c8ea9182f3" providerId="LiveId" clId="{5E5285D2-208E-4F00-B4AF-806ABB0694B2}" dt="2022-07-19T12:15:30.421" v="37" actId="478"/>
          <ac:spMkLst>
            <pc:docMk/>
            <pc:sldMk cId="2276196576" sldId="306"/>
            <ac:spMk id="40" creationId="{8B417563-EC72-BE88-D0FE-703AB935C221}"/>
          </ac:spMkLst>
        </pc:spChg>
        <pc:spChg chg="del">
          <ac:chgData name="Timo Toups" userId="434b17c8ea9182f3" providerId="LiveId" clId="{5E5285D2-208E-4F00-B4AF-806ABB0694B2}" dt="2022-07-19T12:15:30.421" v="37" actId="478"/>
          <ac:spMkLst>
            <pc:docMk/>
            <pc:sldMk cId="2276196576" sldId="306"/>
            <ac:spMk id="41" creationId="{E605F4DA-CC1C-2311-C8E8-E5C1D7835E7F}"/>
          </ac:spMkLst>
        </pc:spChg>
        <pc:spChg chg="del">
          <ac:chgData name="Timo Toups" userId="434b17c8ea9182f3" providerId="LiveId" clId="{5E5285D2-208E-4F00-B4AF-806ABB0694B2}" dt="2022-07-19T12:15:30.421" v="37" actId="478"/>
          <ac:spMkLst>
            <pc:docMk/>
            <pc:sldMk cId="2276196576" sldId="306"/>
            <ac:spMk id="45" creationId="{90AB9DE9-7534-A39C-DB27-33CA6D6521AF}"/>
          </ac:spMkLst>
        </pc:spChg>
        <pc:spChg chg="del">
          <ac:chgData name="Timo Toups" userId="434b17c8ea9182f3" providerId="LiveId" clId="{5E5285D2-208E-4F00-B4AF-806ABB0694B2}" dt="2022-07-19T12:15:30.421" v="37" actId="478"/>
          <ac:spMkLst>
            <pc:docMk/>
            <pc:sldMk cId="2276196576" sldId="306"/>
            <ac:spMk id="46" creationId="{2C7756EE-FD33-F24C-2850-90978E484AA0}"/>
          </ac:spMkLst>
        </pc:spChg>
        <pc:spChg chg="del">
          <ac:chgData name="Timo Toups" userId="434b17c8ea9182f3" providerId="LiveId" clId="{5E5285D2-208E-4F00-B4AF-806ABB0694B2}" dt="2022-07-19T12:15:30.421" v="37" actId="478"/>
          <ac:spMkLst>
            <pc:docMk/>
            <pc:sldMk cId="2276196576" sldId="306"/>
            <ac:spMk id="47" creationId="{6E8EC399-F246-E92C-B904-136993F7C692}"/>
          </ac:spMkLst>
        </pc:spChg>
        <pc:spChg chg="del">
          <ac:chgData name="Timo Toups" userId="434b17c8ea9182f3" providerId="LiveId" clId="{5E5285D2-208E-4F00-B4AF-806ABB0694B2}" dt="2022-07-19T12:15:30.421" v="37" actId="478"/>
          <ac:spMkLst>
            <pc:docMk/>
            <pc:sldMk cId="2276196576" sldId="306"/>
            <ac:spMk id="51" creationId="{AE2DA111-9BB3-2AA0-3C51-CF39C1A21D7C}"/>
          </ac:spMkLst>
        </pc:spChg>
        <pc:spChg chg="del">
          <ac:chgData name="Timo Toups" userId="434b17c8ea9182f3" providerId="LiveId" clId="{5E5285D2-208E-4F00-B4AF-806ABB0694B2}" dt="2022-07-19T12:15:30.421" v="37" actId="478"/>
          <ac:spMkLst>
            <pc:docMk/>
            <pc:sldMk cId="2276196576" sldId="306"/>
            <ac:spMk id="52" creationId="{54236585-68E4-9783-5857-165216EA2BA2}"/>
          </ac:spMkLst>
        </pc:spChg>
        <pc:spChg chg="del">
          <ac:chgData name="Timo Toups" userId="434b17c8ea9182f3" providerId="LiveId" clId="{5E5285D2-208E-4F00-B4AF-806ABB0694B2}" dt="2022-07-19T12:15:30.421" v="37" actId="478"/>
          <ac:spMkLst>
            <pc:docMk/>
            <pc:sldMk cId="2276196576" sldId="306"/>
            <ac:spMk id="53" creationId="{20B0EC09-6DC5-C90F-AB07-C2DC9EA7E8A1}"/>
          </ac:spMkLst>
        </pc:spChg>
        <pc:spChg chg="add mod">
          <ac:chgData name="Timo Toups" userId="434b17c8ea9182f3" providerId="LiveId" clId="{5E5285D2-208E-4F00-B4AF-806ABB0694B2}" dt="2022-07-19T15:10:57.902" v="1137" actId="1076"/>
          <ac:spMkLst>
            <pc:docMk/>
            <pc:sldMk cId="2276196576" sldId="306"/>
            <ac:spMk id="57" creationId="{2F90C66F-386B-0233-445F-256F17024B1A}"/>
          </ac:spMkLst>
        </pc:spChg>
        <pc:spChg chg="add mod">
          <ac:chgData name="Timo Toups" userId="434b17c8ea9182f3" providerId="LiveId" clId="{5E5285D2-208E-4F00-B4AF-806ABB0694B2}" dt="2022-07-19T13:34:21.766" v="714" actId="14100"/>
          <ac:spMkLst>
            <pc:docMk/>
            <pc:sldMk cId="2276196576" sldId="306"/>
            <ac:spMk id="58" creationId="{F274E17E-4635-9507-A7B6-C52DEDDED438}"/>
          </ac:spMkLst>
        </pc:spChg>
        <pc:spChg chg="add mod ord">
          <ac:chgData name="Timo Toups" userId="434b17c8ea9182f3" providerId="LiveId" clId="{5E5285D2-208E-4F00-B4AF-806ABB0694B2}" dt="2022-07-19T13:34:13.877" v="713" actId="1076"/>
          <ac:spMkLst>
            <pc:docMk/>
            <pc:sldMk cId="2276196576" sldId="306"/>
            <ac:spMk id="59" creationId="{69383F4F-0378-555D-1427-35C5887380C3}"/>
          </ac:spMkLst>
        </pc:spChg>
        <pc:spChg chg="add mod">
          <ac:chgData name="Timo Toups" userId="434b17c8ea9182f3" providerId="LiveId" clId="{5E5285D2-208E-4F00-B4AF-806ABB0694B2}" dt="2022-07-19T13:34:13.877" v="713" actId="1076"/>
          <ac:spMkLst>
            <pc:docMk/>
            <pc:sldMk cId="2276196576" sldId="306"/>
            <ac:spMk id="60" creationId="{EEAA9DA1-7259-947E-F69E-9B3E2913FED7}"/>
          </ac:spMkLst>
        </pc:spChg>
        <pc:spChg chg="add mod">
          <ac:chgData name="Timo Toups" userId="434b17c8ea9182f3" providerId="LiveId" clId="{5E5285D2-208E-4F00-B4AF-806ABB0694B2}" dt="2022-07-19T13:34:13.877" v="713" actId="1076"/>
          <ac:spMkLst>
            <pc:docMk/>
            <pc:sldMk cId="2276196576" sldId="306"/>
            <ac:spMk id="61" creationId="{05F9A74D-2035-C6B1-DDD4-E5F391DF0950}"/>
          </ac:spMkLst>
        </pc:spChg>
        <pc:spChg chg="del mod topLvl">
          <ac:chgData name="Timo Toups" userId="434b17c8ea9182f3" providerId="LiveId" clId="{5E5285D2-208E-4F00-B4AF-806ABB0694B2}" dt="2022-07-19T15:26:11.458" v="1268" actId="478"/>
          <ac:spMkLst>
            <pc:docMk/>
            <pc:sldMk cId="2276196576" sldId="306"/>
            <ac:spMk id="63" creationId="{11388E4A-F723-6984-1611-7D48A2884B50}"/>
          </ac:spMkLst>
        </pc:spChg>
        <pc:spChg chg="add del mod topLvl">
          <ac:chgData name="Timo Toups" userId="434b17c8ea9182f3" providerId="LiveId" clId="{5E5285D2-208E-4F00-B4AF-806ABB0694B2}" dt="2022-07-19T15:13:12.904" v="1150" actId="478"/>
          <ac:spMkLst>
            <pc:docMk/>
            <pc:sldMk cId="2276196576" sldId="306"/>
            <ac:spMk id="65" creationId="{E559F872-B908-C1A6-F646-6713CEE76830}"/>
          </ac:spMkLst>
        </pc:spChg>
        <pc:spChg chg="add del mod">
          <ac:chgData name="Timo Toups" userId="434b17c8ea9182f3" providerId="LiveId" clId="{5E5285D2-208E-4F00-B4AF-806ABB0694B2}" dt="2022-07-19T15:12:54.329" v="1148" actId="478"/>
          <ac:spMkLst>
            <pc:docMk/>
            <pc:sldMk cId="2276196576" sldId="306"/>
            <ac:spMk id="66" creationId="{4DACE675-9B62-D4E3-B4A0-4536EC4B08CA}"/>
          </ac:spMkLst>
        </pc:spChg>
        <pc:spChg chg="add mod">
          <ac:chgData name="Timo Toups" userId="434b17c8ea9182f3" providerId="LiveId" clId="{5E5285D2-208E-4F00-B4AF-806ABB0694B2}" dt="2022-07-19T15:28:23.805" v="1281" actId="14100"/>
          <ac:spMkLst>
            <pc:docMk/>
            <pc:sldMk cId="2276196576" sldId="306"/>
            <ac:spMk id="67" creationId="{6C3559A2-AFA7-A0D6-AB6E-D3B222D7908C}"/>
          </ac:spMkLst>
        </pc:spChg>
        <pc:spChg chg="add mod ord">
          <ac:chgData name="Timo Toups" userId="434b17c8ea9182f3" providerId="LiveId" clId="{5E5285D2-208E-4F00-B4AF-806ABB0694B2}" dt="2022-07-19T13:36:51.922" v="716" actId="1036"/>
          <ac:spMkLst>
            <pc:docMk/>
            <pc:sldMk cId="2276196576" sldId="306"/>
            <ac:spMk id="68" creationId="{FA5CE31A-F69A-D365-1065-7DF003275471}"/>
          </ac:spMkLst>
        </pc:spChg>
        <pc:spChg chg="add mod">
          <ac:chgData name="Timo Toups" userId="434b17c8ea9182f3" providerId="LiveId" clId="{5E5285D2-208E-4F00-B4AF-806ABB0694B2}" dt="2022-07-19T13:34:13.877" v="713" actId="1076"/>
          <ac:spMkLst>
            <pc:docMk/>
            <pc:sldMk cId="2276196576" sldId="306"/>
            <ac:spMk id="69" creationId="{7C700B4E-7940-CD43-1F58-500985BA0236}"/>
          </ac:spMkLst>
        </pc:spChg>
        <pc:spChg chg="add mod">
          <ac:chgData name="Timo Toups" userId="434b17c8ea9182f3" providerId="LiveId" clId="{5E5285D2-208E-4F00-B4AF-806ABB0694B2}" dt="2022-07-19T13:34:13.877" v="713" actId="1076"/>
          <ac:spMkLst>
            <pc:docMk/>
            <pc:sldMk cId="2276196576" sldId="306"/>
            <ac:spMk id="70" creationId="{866D34CE-869D-4351-042D-85C1DE869CC9}"/>
          </ac:spMkLst>
        </pc:spChg>
        <pc:spChg chg="mod">
          <ac:chgData name="Timo Toups" userId="434b17c8ea9182f3" providerId="LiveId" clId="{5E5285D2-208E-4F00-B4AF-806ABB0694B2}" dt="2022-07-19T12:18:11.406" v="87" actId="571"/>
          <ac:spMkLst>
            <pc:docMk/>
            <pc:sldMk cId="2276196576" sldId="306"/>
            <ac:spMk id="72" creationId="{6AE90322-1488-5D88-41A1-B85ABBDD4594}"/>
          </ac:spMkLst>
        </pc:spChg>
        <pc:spChg chg="mod">
          <ac:chgData name="Timo Toups" userId="434b17c8ea9182f3" providerId="LiveId" clId="{5E5285D2-208E-4F00-B4AF-806ABB0694B2}" dt="2022-07-19T12:18:11.406" v="87" actId="571"/>
          <ac:spMkLst>
            <pc:docMk/>
            <pc:sldMk cId="2276196576" sldId="306"/>
            <ac:spMk id="74" creationId="{A4797D3B-4027-A317-71BB-8B38EA38E92B}"/>
          </ac:spMkLst>
        </pc:spChg>
        <pc:spChg chg="mod">
          <ac:chgData name="Timo Toups" userId="434b17c8ea9182f3" providerId="LiveId" clId="{5E5285D2-208E-4F00-B4AF-806ABB0694B2}" dt="2022-07-19T12:18:11.406" v="87" actId="571"/>
          <ac:spMkLst>
            <pc:docMk/>
            <pc:sldMk cId="2276196576" sldId="306"/>
            <ac:spMk id="75" creationId="{363D5036-7275-428C-A680-ED960A35A1E0}"/>
          </ac:spMkLst>
        </pc:spChg>
        <pc:spChg chg="add mod">
          <ac:chgData name="Timo Toups" userId="434b17c8ea9182f3" providerId="LiveId" clId="{5E5285D2-208E-4F00-B4AF-806ABB0694B2}" dt="2022-07-19T15:27:11.932" v="1276" actId="14100"/>
          <ac:spMkLst>
            <pc:docMk/>
            <pc:sldMk cId="2276196576" sldId="306"/>
            <ac:spMk id="76" creationId="{6FDEF7DA-7736-9B49-D7E4-79A8A2A79D63}"/>
          </ac:spMkLst>
        </pc:spChg>
        <pc:spChg chg="add mod ord">
          <ac:chgData name="Timo Toups" userId="434b17c8ea9182f3" providerId="LiveId" clId="{5E5285D2-208E-4F00-B4AF-806ABB0694B2}" dt="2022-07-19T13:34:13.877" v="713" actId="1076"/>
          <ac:spMkLst>
            <pc:docMk/>
            <pc:sldMk cId="2276196576" sldId="306"/>
            <ac:spMk id="77" creationId="{9C0239E6-1B75-175D-FEE4-3297C4E0091B}"/>
          </ac:spMkLst>
        </pc:spChg>
        <pc:spChg chg="add mod">
          <ac:chgData name="Timo Toups" userId="434b17c8ea9182f3" providerId="LiveId" clId="{5E5285D2-208E-4F00-B4AF-806ABB0694B2}" dt="2022-07-19T13:34:13.877" v="713" actId="1076"/>
          <ac:spMkLst>
            <pc:docMk/>
            <pc:sldMk cId="2276196576" sldId="306"/>
            <ac:spMk id="78" creationId="{EF882947-F718-10B8-3407-A6FD2A032EA2}"/>
          </ac:spMkLst>
        </pc:spChg>
        <pc:spChg chg="add mod">
          <ac:chgData name="Timo Toups" userId="434b17c8ea9182f3" providerId="LiveId" clId="{5E5285D2-208E-4F00-B4AF-806ABB0694B2}" dt="2022-07-19T13:34:13.877" v="713" actId="1076"/>
          <ac:spMkLst>
            <pc:docMk/>
            <pc:sldMk cId="2276196576" sldId="306"/>
            <ac:spMk id="79" creationId="{459ECB34-1636-6FB1-67FA-5C0682463DC1}"/>
          </ac:spMkLst>
        </pc:spChg>
        <pc:spChg chg="mod">
          <ac:chgData name="Timo Toups" userId="434b17c8ea9182f3" providerId="LiveId" clId="{5E5285D2-208E-4F00-B4AF-806ABB0694B2}" dt="2022-07-19T12:18:28.048" v="88" actId="571"/>
          <ac:spMkLst>
            <pc:docMk/>
            <pc:sldMk cId="2276196576" sldId="306"/>
            <ac:spMk id="81" creationId="{7000FAC9-8276-FCF7-1B12-9590F513EA20}"/>
          </ac:spMkLst>
        </pc:spChg>
        <pc:spChg chg="mod">
          <ac:chgData name="Timo Toups" userId="434b17c8ea9182f3" providerId="LiveId" clId="{5E5285D2-208E-4F00-B4AF-806ABB0694B2}" dt="2022-07-19T12:18:28.048" v="88" actId="571"/>
          <ac:spMkLst>
            <pc:docMk/>
            <pc:sldMk cId="2276196576" sldId="306"/>
            <ac:spMk id="83" creationId="{F4EBF8E9-C6A3-6093-4CAB-91AA6883C282}"/>
          </ac:spMkLst>
        </pc:spChg>
        <pc:spChg chg="mod">
          <ac:chgData name="Timo Toups" userId="434b17c8ea9182f3" providerId="LiveId" clId="{5E5285D2-208E-4F00-B4AF-806ABB0694B2}" dt="2022-07-19T12:18:28.048" v="88" actId="571"/>
          <ac:spMkLst>
            <pc:docMk/>
            <pc:sldMk cId="2276196576" sldId="306"/>
            <ac:spMk id="84" creationId="{3828381C-2D4B-5587-13FF-DEDB8362A7E0}"/>
          </ac:spMkLst>
        </pc:spChg>
        <pc:spChg chg="add mod">
          <ac:chgData name="Timo Toups" userId="434b17c8ea9182f3" providerId="LiveId" clId="{5E5285D2-208E-4F00-B4AF-806ABB0694B2}" dt="2022-07-19T15:43:14.567" v="1285"/>
          <ac:spMkLst>
            <pc:docMk/>
            <pc:sldMk cId="2276196576" sldId="306"/>
            <ac:spMk id="85" creationId="{7BECC7E9-61DA-93B1-CA16-D328D8CB1925}"/>
          </ac:spMkLst>
        </pc:spChg>
        <pc:spChg chg="add mod ord">
          <ac:chgData name="Timo Toups" userId="434b17c8ea9182f3" providerId="LiveId" clId="{5E5285D2-208E-4F00-B4AF-806ABB0694B2}" dt="2022-07-19T13:34:13.877" v="713" actId="1076"/>
          <ac:spMkLst>
            <pc:docMk/>
            <pc:sldMk cId="2276196576" sldId="306"/>
            <ac:spMk id="86" creationId="{E3A25833-E4DB-EBE3-629E-D3E718F08C92}"/>
          </ac:spMkLst>
        </pc:spChg>
        <pc:spChg chg="add mod">
          <ac:chgData name="Timo Toups" userId="434b17c8ea9182f3" providerId="LiveId" clId="{5E5285D2-208E-4F00-B4AF-806ABB0694B2}" dt="2022-07-19T13:36:51.922" v="716" actId="1036"/>
          <ac:spMkLst>
            <pc:docMk/>
            <pc:sldMk cId="2276196576" sldId="306"/>
            <ac:spMk id="87" creationId="{CF755A2C-374D-1F4E-862D-A097B938D2DB}"/>
          </ac:spMkLst>
        </pc:spChg>
        <pc:spChg chg="add mod">
          <ac:chgData name="Timo Toups" userId="434b17c8ea9182f3" providerId="LiveId" clId="{5E5285D2-208E-4F00-B4AF-806ABB0694B2}" dt="2022-07-19T13:36:51.922" v="716" actId="1036"/>
          <ac:spMkLst>
            <pc:docMk/>
            <pc:sldMk cId="2276196576" sldId="306"/>
            <ac:spMk id="88" creationId="{A9BA8185-D0D6-B584-8120-6351CA4C1BF3}"/>
          </ac:spMkLst>
        </pc:spChg>
        <pc:spChg chg="mod">
          <ac:chgData name="Timo Toups" userId="434b17c8ea9182f3" providerId="LiveId" clId="{5E5285D2-208E-4F00-B4AF-806ABB0694B2}" dt="2022-07-19T12:18:38.220" v="89" actId="571"/>
          <ac:spMkLst>
            <pc:docMk/>
            <pc:sldMk cId="2276196576" sldId="306"/>
            <ac:spMk id="90" creationId="{EA8CA745-35DE-58CC-B613-17804368538C}"/>
          </ac:spMkLst>
        </pc:spChg>
        <pc:spChg chg="mod">
          <ac:chgData name="Timo Toups" userId="434b17c8ea9182f3" providerId="LiveId" clId="{5E5285D2-208E-4F00-B4AF-806ABB0694B2}" dt="2022-07-19T12:18:38.220" v="89" actId="571"/>
          <ac:spMkLst>
            <pc:docMk/>
            <pc:sldMk cId="2276196576" sldId="306"/>
            <ac:spMk id="92" creationId="{B59DF7AB-F4A9-DD36-5E4D-F55835BBA75E}"/>
          </ac:spMkLst>
        </pc:spChg>
        <pc:spChg chg="mod">
          <ac:chgData name="Timo Toups" userId="434b17c8ea9182f3" providerId="LiveId" clId="{5E5285D2-208E-4F00-B4AF-806ABB0694B2}" dt="2022-07-19T12:18:38.220" v="89" actId="571"/>
          <ac:spMkLst>
            <pc:docMk/>
            <pc:sldMk cId="2276196576" sldId="306"/>
            <ac:spMk id="93" creationId="{9F3ECC74-D6B8-82F2-F308-7AB6EC1C1362}"/>
          </ac:spMkLst>
        </pc:spChg>
        <pc:spChg chg="add del mod">
          <ac:chgData name="Timo Toups" userId="434b17c8ea9182f3" providerId="LiveId" clId="{5E5285D2-208E-4F00-B4AF-806ABB0694B2}" dt="2022-07-19T12:20:39.090" v="128" actId="478"/>
          <ac:spMkLst>
            <pc:docMk/>
            <pc:sldMk cId="2276196576" sldId="306"/>
            <ac:spMk id="94" creationId="{72E791D4-69AB-205C-5FE6-37C40CA077FB}"/>
          </ac:spMkLst>
        </pc:spChg>
        <pc:spChg chg="add del mod">
          <ac:chgData name="Timo Toups" userId="434b17c8ea9182f3" providerId="LiveId" clId="{5E5285D2-208E-4F00-B4AF-806ABB0694B2}" dt="2022-07-19T12:20:39.090" v="128" actId="478"/>
          <ac:spMkLst>
            <pc:docMk/>
            <pc:sldMk cId="2276196576" sldId="306"/>
            <ac:spMk id="95" creationId="{9ADBBFEB-2E03-93B7-4EB3-08BF8C298049}"/>
          </ac:spMkLst>
        </pc:spChg>
        <pc:spChg chg="add del mod">
          <ac:chgData name="Timo Toups" userId="434b17c8ea9182f3" providerId="LiveId" clId="{5E5285D2-208E-4F00-B4AF-806ABB0694B2}" dt="2022-07-19T12:20:39.090" v="128" actId="478"/>
          <ac:spMkLst>
            <pc:docMk/>
            <pc:sldMk cId="2276196576" sldId="306"/>
            <ac:spMk id="96" creationId="{6C337B05-0740-2E48-EF8A-185D5B3916E5}"/>
          </ac:spMkLst>
        </pc:spChg>
        <pc:spChg chg="add del mod">
          <ac:chgData name="Timo Toups" userId="434b17c8ea9182f3" providerId="LiveId" clId="{5E5285D2-208E-4F00-B4AF-806ABB0694B2}" dt="2022-07-19T12:25:12.405" v="161" actId="478"/>
          <ac:spMkLst>
            <pc:docMk/>
            <pc:sldMk cId="2276196576" sldId="306"/>
            <ac:spMk id="97" creationId="{C3941B84-B03F-A12B-15D7-D67F8C415343}"/>
          </ac:spMkLst>
        </pc:spChg>
        <pc:spChg chg="add del mod">
          <ac:chgData name="Timo Toups" userId="434b17c8ea9182f3" providerId="LiveId" clId="{5E5285D2-208E-4F00-B4AF-806ABB0694B2}" dt="2022-07-19T13:07:40.859" v="508" actId="478"/>
          <ac:spMkLst>
            <pc:docMk/>
            <pc:sldMk cId="2276196576" sldId="306"/>
            <ac:spMk id="98" creationId="{1C4005C3-0229-C1A3-3B63-F9A2A5744B8D}"/>
          </ac:spMkLst>
        </pc:spChg>
        <pc:spChg chg="add mod">
          <ac:chgData name="Timo Toups" userId="434b17c8ea9182f3" providerId="LiveId" clId="{5E5285D2-208E-4F00-B4AF-806ABB0694B2}" dt="2022-07-31T08:45:34.848" v="6543" actId="108"/>
          <ac:spMkLst>
            <pc:docMk/>
            <pc:sldMk cId="2276196576" sldId="306"/>
            <ac:spMk id="99" creationId="{FEED51CB-621B-B463-1016-EC2038D0C3BC}"/>
          </ac:spMkLst>
        </pc:spChg>
        <pc:spChg chg="add mod">
          <ac:chgData name="Timo Toups" userId="434b17c8ea9182f3" providerId="LiveId" clId="{5E5285D2-208E-4F00-B4AF-806ABB0694B2}" dt="2022-07-31T08:45:37.665" v="6544" actId="108"/>
          <ac:spMkLst>
            <pc:docMk/>
            <pc:sldMk cId="2276196576" sldId="306"/>
            <ac:spMk id="100" creationId="{7CFCF27E-EA98-D7D1-636D-8BF818964537}"/>
          </ac:spMkLst>
        </pc:spChg>
        <pc:spChg chg="add mod">
          <ac:chgData name="Timo Toups" userId="434b17c8ea9182f3" providerId="LiveId" clId="{5E5285D2-208E-4F00-B4AF-806ABB0694B2}" dt="2022-07-31T08:45:40.946" v="6545" actId="108"/>
          <ac:spMkLst>
            <pc:docMk/>
            <pc:sldMk cId="2276196576" sldId="306"/>
            <ac:spMk id="101" creationId="{283A235D-3609-CEA9-339D-6BCA05910E10}"/>
          </ac:spMkLst>
        </pc:spChg>
        <pc:spChg chg="add mod">
          <ac:chgData name="Timo Toups" userId="434b17c8ea9182f3" providerId="LiveId" clId="{5E5285D2-208E-4F00-B4AF-806ABB0694B2}" dt="2022-07-31T08:45:44.290" v="6546" actId="108"/>
          <ac:spMkLst>
            <pc:docMk/>
            <pc:sldMk cId="2276196576" sldId="306"/>
            <ac:spMk id="102" creationId="{5B66492A-52DB-F86F-F10D-6CDBF0A3DE65}"/>
          </ac:spMkLst>
        </pc:spChg>
        <pc:spChg chg="mod">
          <ac:chgData name="Timo Toups" userId="434b17c8ea9182f3" providerId="LiveId" clId="{5E5285D2-208E-4F00-B4AF-806ABB0694B2}" dt="2022-07-19T13:40:11.223" v="735" actId="571"/>
          <ac:spMkLst>
            <pc:docMk/>
            <pc:sldMk cId="2276196576" sldId="306"/>
            <ac:spMk id="104" creationId="{607E0C5B-8B9D-A7EA-804F-E7FC17E1EBA9}"/>
          </ac:spMkLst>
        </pc:spChg>
        <pc:spChg chg="mod">
          <ac:chgData name="Timo Toups" userId="434b17c8ea9182f3" providerId="LiveId" clId="{5E5285D2-208E-4F00-B4AF-806ABB0694B2}" dt="2022-07-19T13:40:11.223" v="735" actId="571"/>
          <ac:spMkLst>
            <pc:docMk/>
            <pc:sldMk cId="2276196576" sldId="306"/>
            <ac:spMk id="106" creationId="{0EB22AC5-87D8-1742-5536-B03D0BFDF47C}"/>
          </ac:spMkLst>
        </pc:spChg>
        <pc:spChg chg="mod">
          <ac:chgData name="Timo Toups" userId="434b17c8ea9182f3" providerId="LiveId" clId="{5E5285D2-208E-4F00-B4AF-806ABB0694B2}" dt="2022-07-19T13:40:11.223" v="735" actId="571"/>
          <ac:spMkLst>
            <pc:docMk/>
            <pc:sldMk cId="2276196576" sldId="306"/>
            <ac:spMk id="107" creationId="{E3563C2A-D27F-ED45-164A-8287D85C7FBF}"/>
          </ac:spMkLst>
        </pc:spChg>
        <pc:spChg chg="mod">
          <ac:chgData name="Timo Toups" userId="434b17c8ea9182f3" providerId="LiveId" clId="{5E5285D2-208E-4F00-B4AF-806ABB0694B2}" dt="2022-07-19T13:44:46.099" v="763"/>
          <ac:spMkLst>
            <pc:docMk/>
            <pc:sldMk cId="2276196576" sldId="306"/>
            <ac:spMk id="109" creationId="{9B3C6CC3-E886-CCE0-3378-4823BAAF6734}"/>
          </ac:spMkLst>
        </pc:spChg>
        <pc:spChg chg="mod">
          <ac:chgData name="Timo Toups" userId="434b17c8ea9182f3" providerId="LiveId" clId="{5E5285D2-208E-4F00-B4AF-806ABB0694B2}" dt="2022-07-19T13:44:46.099" v="763"/>
          <ac:spMkLst>
            <pc:docMk/>
            <pc:sldMk cId="2276196576" sldId="306"/>
            <ac:spMk id="111" creationId="{FF49086D-3C4F-80AB-8A64-3109E10FBCCF}"/>
          </ac:spMkLst>
        </pc:spChg>
        <pc:spChg chg="mod">
          <ac:chgData name="Timo Toups" userId="434b17c8ea9182f3" providerId="LiveId" clId="{5E5285D2-208E-4F00-B4AF-806ABB0694B2}" dt="2022-07-19T13:44:46.099" v="763"/>
          <ac:spMkLst>
            <pc:docMk/>
            <pc:sldMk cId="2276196576" sldId="306"/>
            <ac:spMk id="112" creationId="{45410C94-18A4-384F-08C4-368A61E8B98A}"/>
          </ac:spMkLst>
        </pc:spChg>
        <pc:spChg chg="mod">
          <ac:chgData name="Timo Toups" userId="434b17c8ea9182f3" providerId="LiveId" clId="{5E5285D2-208E-4F00-B4AF-806ABB0694B2}" dt="2022-07-19T15:11:06.854" v="1138" actId="164"/>
          <ac:spMkLst>
            <pc:docMk/>
            <pc:sldMk cId="2276196576" sldId="306"/>
            <ac:spMk id="114" creationId="{0E985971-7DBB-64FB-4272-B8C436209EAD}"/>
          </ac:spMkLst>
        </pc:spChg>
        <pc:spChg chg="mod">
          <ac:chgData name="Timo Toups" userId="434b17c8ea9182f3" providerId="LiveId" clId="{5E5285D2-208E-4F00-B4AF-806ABB0694B2}" dt="2022-07-19T15:11:06.854" v="1138" actId="164"/>
          <ac:spMkLst>
            <pc:docMk/>
            <pc:sldMk cId="2276196576" sldId="306"/>
            <ac:spMk id="115" creationId="{595010CB-6298-DA25-5E01-5F74E28D7F06}"/>
          </ac:spMkLst>
        </pc:spChg>
        <pc:spChg chg="mod">
          <ac:chgData name="Timo Toups" userId="434b17c8ea9182f3" providerId="LiveId" clId="{5E5285D2-208E-4F00-B4AF-806ABB0694B2}" dt="2022-07-19T15:11:06.854" v="1138" actId="164"/>
          <ac:spMkLst>
            <pc:docMk/>
            <pc:sldMk cId="2276196576" sldId="306"/>
            <ac:spMk id="116" creationId="{CF560983-2024-980E-FAF8-6EC938F582EE}"/>
          </ac:spMkLst>
        </pc:spChg>
        <pc:spChg chg="mod">
          <ac:chgData name="Timo Toups" userId="434b17c8ea9182f3" providerId="LiveId" clId="{5E5285D2-208E-4F00-B4AF-806ABB0694B2}" dt="2022-07-19T15:11:06.854" v="1138" actId="164"/>
          <ac:spMkLst>
            <pc:docMk/>
            <pc:sldMk cId="2276196576" sldId="306"/>
            <ac:spMk id="117" creationId="{FE25C521-474B-631C-CC81-C5B3F74B0B6C}"/>
          </ac:spMkLst>
        </pc:spChg>
        <pc:spChg chg="mod">
          <ac:chgData name="Timo Toups" userId="434b17c8ea9182f3" providerId="LiveId" clId="{5E5285D2-208E-4F00-B4AF-806ABB0694B2}" dt="2022-07-19T15:11:06.854" v="1138" actId="164"/>
          <ac:spMkLst>
            <pc:docMk/>
            <pc:sldMk cId="2276196576" sldId="306"/>
            <ac:spMk id="118" creationId="{E5EB16CF-B426-2C59-53DD-DE0008B042A7}"/>
          </ac:spMkLst>
        </pc:spChg>
        <pc:spChg chg="mod">
          <ac:chgData name="Timo Toups" userId="434b17c8ea9182f3" providerId="LiveId" clId="{5E5285D2-208E-4F00-B4AF-806ABB0694B2}" dt="2022-07-19T15:11:06.854" v="1138" actId="164"/>
          <ac:spMkLst>
            <pc:docMk/>
            <pc:sldMk cId="2276196576" sldId="306"/>
            <ac:spMk id="119" creationId="{3D71A508-0743-633F-1859-5327788E5B45}"/>
          </ac:spMkLst>
        </pc:spChg>
        <pc:spChg chg="mod">
          <ac:chgData name="Timo Toups" userId="434b17c8ea9182f3" providerId="LiveId" clId="{5E5285D2-208E-4F00-B4AF-806ABB0694B2}" dt="2022-07-19T15:11:06.854" v="1138" actId="164"/>
          <ac:spMkLst>
            <pc:docMk/>
            <pc:sldMk cId="2276196576" sldId="306"/>
            <ac:spMk id="120" creationId="{C050BAD3-27A6-D277-9ECD-403433B00129}"/>
          </ac:spMkLst>
        </pc:spChg>
        <pc:spChg chg="mod">
          <ac:chgData name="Timo Toups" userId="434b17c8ea9182f3" providerId="LiveId" clId="{5E5285D2-208E-4F00-B4AF-806ABB0694B2}" dt="2022-07-19T15:11:06.854" v="1138" actId="164"/>
          <ac:spMkLst>
            <pc:docMk/>
            <pc:sldMk cId="2276196576" sldId="306"/>
            <ac:spMk id="121" creationId="{8C783A75-4935-A252-F25E-4D4A843773EC}"/>
          </ac:spMkLst>
        </pc:spChg>
        <pc:spChg chg="mod">
          <ac:chgData name="Timo Toups" userId="434b17c8ea9182f3" providerId="LiveId" clId="{5E5285D2-208E-4F00-B4AF-806ABB0694B2}" dt="2022-07-19T15:11:06.854" v="1138" actId="164"/>
          <ac:spMkLst>
            <pc:docMk/>
            <pc:sldMk cId="2276196576" sldId="306"/>
            <ac:spMk id="122" creationId="{3D395134-EE5D-BCFD-52FF-7105A427538F}"/>
          </ac:spMkLst>
        </pc:spChg>
        <pc:spChg chg="mod">
          <ac:chgData name="Timo Toups" userId="434b17c8ea9182f3" providerId="LiveId" clId="{5E5285D2-208E-4F00-B4AF-806ABB0694B2}" dt="2022-07-19T15:11:06.854" v="1138" actId="164"/>
          <ac:spMkLst>
            <pc:docMk/>
            <pc:sldMk cId="2276196576" sldId="306"/>
            <ac:spMk id="123" creationId="{8F683544-E1B6-A32A-B1EE-D82E5698618D}"/>
          </ac:spMkLst>
        </pc:spChg>
        <pc:spChg chg="mod">
          <ac:chgData name="Timo Toups" userId="434b17c8ea9182f3" providerId="LiveId" clId="{5E5285D2-208E-4F00-B4AF-806ABB0694B2}" dt="2022-07-19T15:11:06.854" v="1138" actId="164"/>
          <ac:spMkLst>
            <pc:docMk/>
            <pc:sldMk cId="2276196576" sldId="306"/>
            <ac:spMk id="124" creationId="{30FEBD1D-D14B-5C9A-DED1-88824B5BEB7B}"/>
          </ac:spMkLst>
        </pc:spChg>
        <pc:spChg chg="mod">
          <ac:chgData name="Timo Toups" userId="434b17c8ea9182f3" providerId="LiveId" clId="{5E5285D2-208E-4F00-B4AF-806ABB0694B2}" dt="2022-07-19T15:11:06.854" v="1138" actId="164"/>
          <ac:spMkLst>
            <pc:docMk/>
            <pc:sldMk cId="2276196576" sldId="306"/>
            <ac:spMk id="125" creationId="{A17C74BC-B799-8A21-1AC5-07D4C7977F84}"/>
          </ac:spMkLst>
        </pc:spChg>
        <pc:spChg chg="mod">
          <ac:chgData name="Timo Toups" userId="434b17c8ea9182f3" providerId="LiveId" clId="{5E5285D2-208E-4F00-B4AF-806ABB0694B2}" dt="2022-07-19T15:11:06.854" v="1138" actId="164"/>
          <ac:spMkLst>
            <pc:docMk/>
            <pc:sldMk cId="2276196576" sldId="306"/>
            <ac:spMk id="126" creationId="{871B489B-5C5A-AC1F-59BD-894F1EEC8904}"/>
          </ac:spMkLst>
        </pc:spChg>
        <pc:spChg chg="mod">
          <ac:chgData name="Timo Toups" userId="434b17c8ea9182f3" providerId="LiveId" clId="{5E5285D2-208E-4F00-B4AF-806ABB0694B2}" dt="2022-07-19T15:11:06.854" v="1138" actId="164"/>
          <ac:spMkLst>
            <pc:docMk/>
            <pc:sldMk cId="2276196576" sldId="306"/>
            <ac:spMk id="127" creationId="{089BB76E-A9CE-67E7-FBC3-23068254AE76}"/>
          </ac:spMkLst>
        </pc:spChg>
        <pc:spChg chg="mod">
          <ac:chgData name="Timo Toups" userId="434b17c8ea9182f3" providerId="LiveId" clId="{5E5285D2-208E-4F00-B4AF-806ABB0694B2}" dt="2022-07-19T15:11:06.854" v="1138" actId="164"/>
          <ac:spMkLst>
            <pc:docMk/>
            <pc:sldMk cId="2276196576" sldId="306"/>
            <ac:spMk id="128" creationId="{8558FBC1-2808-7EA1-713C-F43F945EAD20}"/>
          </ac:spMkLst>
        </pc:spChg>
        <pc:spChg chg="mod">
          <ac:chgData name="Timo Toups" userId="434b17c8ea9182f3" providerId="LiveId" clId="{5E5285D2-208E-4F00-B4AF-806ABB0694B2}" dt="2022-07-19T15:11:06.854" v="1138" actId="164"/>
          <ac:spMkLst>
            <pc:docMk/>
            <pc:sldMk cId="2276196576" sldId="306"/>
            <ac:spMk id="129" creationId="{C869B9BE-F0B6-B8AB-DC76-4977E66A6332}"/>
          </ac:spMkLst>
        </pc:spChg>
        <pc:spChg chg="mod">
          <ac:chgData name="Timo Toups" userId="434b17c8ea9182f3" providerId="LiveId" clId="{5E5285D2-208E-4F00-B4AF-806ABB0694B2}" dt="2022-07-19T15:11:06.854" v="1138" actId="164"/>
          <ac:spMkLst>
            <pc:docMk/>
            <pc:sldMk cId="2276196576" sldId="306"/>
            <ac:spMk id="130" creationId="{25921C62-C9E1-9C53-B009-7D6064768564}"/>
          </ac:spMkLst>
        </pc:spChg>
        <pc:spChg chg="mod">
          <ac:chgData name="Timo Toups" userId="434b17c8ea9182f3" providerId="LiveId" clId="{5E5285D2-208E-4F00-B4AF-806ABB0694B2}" dt="2022-07-19T15:11:06.854" v="1138" actId="164"/>
          <ac:spMkLst>
            <pc:docMk/>
            <pc:sldMk cId="2276196576" sldId="306"/>
            <ac:spMk id="131" creationId="{F66089D2-E5D3-2BBA-AFC5-DD70B7D6C648}"/>
          </ac:spMkLst>
        </pc:spChg>
        <pc:spChg chg="mod">
          <ac:chgData name="Timo Toups" userId="434b17c8ea9182f3" providerId="LiveId" clId="{5E5285D2-208E-4F00-B4AF-806ABB0694B2}" dt="2022-07-19T15:11:06.854" v="1138" actId="164"/>
          <ac:spMkLst>
            <pc:docMk/>
            <pc:sldMk cId="2276196576" sldId="306"/>
            <ac:spMk id="132" creationId="{673E74A7-626C-7FE9-A8CB-BCE26508EEDB}"/>
          </ac:spMkLst>
        </pc:spChg>
        <pc:spChg chg="mod">
          <ac:chgData name="Timo Toups" userId="434b17c8ea9182f3" providerId="LiveId" clId="{5E5285D2-208E-4F00-B4AF-806ABB0694B2}" dt="2022-07-19T15:11:06.854" v="1138" actId="164"/>
          <ac:spMkLst>
            <pc:docMk/>
            <pc:sldMk cId="2276196576" sldId="306"/>
            <ac:spMk id="133" creationId="{971C8A65-51F6-3AAA-EC5B-5CAB636C0B49}"/>
          </ac:spMkLst>
        </pc:spChg>
        <pc:spChg chg="mod">
          <ac:chgData name="Timo Toups" userId="434b17c8ea9182f3" providerId="LiveId" clId="{5E5285D2-208E-4F00-B4AF-806ABB0694B2}" dt="2022-07-19T15:11:17.747" v="1141"/>
          <ac:spMkLst>
            <pc:docMk/>
            <pc:sldMk cId="2276196576" sldId="306"/>
            <ac:spMk id="136" creationId="{1E1FA48F-DCF9-7228-EE9E-891D4FF8A212}"/>
          </ac:spMkLst>
        </pc:spChg>
        <pc:spChg chg="mod">
          <ac:chgData name="Timo Toups" userId="434b17c8ea9182f3" providerId="LiveId" clId="{5E5285D2-208E-4F00-B4AF-806ABB0694B2}" dt="2022-07-19T15:11:17.747" v="1141"/>
          <ac:spMkLst>
            <pc:docMk/>
            <pc:sldMk cId="2276196576" sldId="306"/>
            <ac:spMk id="137" creationId="{44711999-15BA-27E7-3488-4DF13CD7CC2F}"/>
          </ac:spMkLst>
        </pc:spChg>
        <pc:spChg chg="mod">
          <ac:chgData name="Timo Toups" userId="434b17c8ea9182f3" providerId="LiveId" clId="{5E5285D2-208E-4F00-B4AF-806ABB0694B2}" dt="2022-07-19T15:11:17.747" v="1141"/>
          <ac:spMkLst>
            <pc:docMk/>
            <pc:sldMk cId="2276196576" sldId="306"/>
            <ac:spMk id="138" creationId="{F66ACF2B-4594-8611-1D7E-E83CA266C9ED}"/>
          </ac:spMkLst>
        </pc:spChg>
        <pc:spChg chg="mod">
          <ac:chgData name="Timo Toups" userId="434b17c8ea9182f3" providerId="LiveId" clId="{5E5285D2-208E-4F00-B4AF-806ABB0694B2}" dt="2022-07-19T15:11:17.747" v="1141"/>
          <ac:spMkLst>
            <pc:docMk/>
            <pc:sldMk cId="2276196576" sldId="306"/>
            <ac:spMk id="139" creationId="{2CFB1B6B-F236-E38F-090F-7E6AF4336CD0}"/>
          </ac:spMkLst>
        </pc:spChg>
        <pc:spChg chg="mod">
          <ac:chgData name="Timo Toups" userId="434b17c8ea9182f3" providerId="LiveId" clId="{5E5285D2-208E-4F00-B4AF-806ABB0694B2}" dt="2022-07-19T15:11:17.747" v="1141"/>
          <ac:spMkLst>
            <pc:docMk/>
            <pc:sldMk cId="2276196576" sldId="306"/>
            <ac:spMk id="140" creationId="{9F5D82DB-F7C9-4028-F3D3-1DD824021796}"/>
          </ac:spMkLst>
        </pc:spChg>
        <pc:spChg chg="mod">
          <ac:chgData name="Timo Toups" userId="434b17c8ea9182f3" providerId="LiveId" clId="{5E5285D2-208E-4F00-B4AF-806ABB0694B2}" dt="2022-07-19T15:11:17.747" v="1141"/>
          <ac:spMkLst>
            <pc:docMk/>
            <pc:sldMk cId="2276196576" sldId="306"/>
            <ac:spMk id="141" creationId="{7B581F60-3F1A-6708-5730-FBCC3AA2E8F2}"/>
          </ac:spMkLst>
        </pc:spChg>
        <pc:spChg chg="mod">
          <ac:chgData name="Timo Toups" userId="434b17c8ea9182f3" providerId="LiveId" clId="{5E5285D2-208E-4F00-B4AF-806ABB0694B2}" dt="2022-07-19T15:11:17.747" v="1141"/>
          <ac:spMkLst>
            <pc:docMk/>
            <pc:sldMk cId="2276196576" sldId="306"/>
            <ac:spMk id="142" creationId="{F3A1BC64-8F41-5822-F072-696CCFEF8761}"/>
          </ac:spMkLst>
        </pc:spChg>
        <pc:spChg chg="mod">
          <ac:chgData name="Timo Toups" userId="434b17c8ea9182f3" providerId="LiveId" clId="{5E5285D2-208E-4F00-B4AF-806ABB0694B2}" dt="2022-07-19T15:11:17.747" v="1141"/>
          <ac:spMkLst>
            <pc:docMk/>
            <pc:sldMk cId="2276196576" sldId="306"/>
            <ac:spMk id="143" creationId="{DF64C16D-3E1A-3ABA-FF05-457176BF6EF6}"/>
          </ac:spMkLst>
        </pc:spChg>
        <pc:spChg chg="mod">
          <ac:chgData name="Timo Toups" userId="434b17c8ea9182f3" providerId="LiveId" clId="{5E5285D2-208E-4F00-B4AF-806ABB0694B2}" dt="2022-07-19T15:11:17.747" v="1141"/>
          <ac:spMkLst>
            <pc:docMk/>
            <pc:sldMk cId="2276196576" sldId="306"/>
            <ac:spMk id="144" creationId="{7560F084-0C33-E535-0FA8-C7533F990817}"/>
          </ac:spMkLst>
        </pc:spChg>
        <pc:spChg chg="mod">
          <ac:chgData name="Timo Toups" userId="434b17c8ea9182f3" providerId="LiveId" clId="{5E5285D2-208E-4F00-B4AF-806ABB0694B2}" dt="2022-07-19T15:11:17.747" v="1141"/>
          <ac:spMkLst>
            <pc:docMk/>
            <pc:sldMk cId="2276196576" sldId="306"/>
            <ac:spMk id="145" creationId="{9DFE824E-63EF-68E7-CAB9-56A1AE00A3AE}"/>
          </ac:spMkLst>
        </pc:spChg>
        <pc:spChg chg="mod">
          <ac:chgData name="Timo Toups" userId="434b17c8ea9182f3" providerId="LiveId" clId="{5E5285D2-208E-4F00-B4AF-806ABB0694B2}" dt="2022-07-19T15:11:17.747" v="1141"/>
          <ac:spMkLst>
            <pc:docMk/>
            <pc:sldMk cId="2276196576" sldId="306"/>
            <ac:spMk id="146" creationId="{8017AECE-6539-15C6-95DB-B37915CC0CAC}"/>
          </ac:spMkLst>
        </pc:spChg>
        <pc:spChg chg="mod">
          <ac:chgData name="Timo Toups" userId="434b17c8ea9182f3" providerId="LiveId" clId="{5E5285D2-208E-4F00-B4AF-806ABB0694B2}" dt="2022-07-19T15:11:17.747" v="1141"/>
          <ac:spMkLst>
            <pc:docMk/>
            <pc:sldMk cId="2276196576" sldId="306"/>
            <ac:spMk id="147" creationId="{176CF85C-90ED-49EA-442F-CA1B98AF7DFF}"/>
          </ac:spMkLst>
        </pc:spChg>
        <pc:spChg chg="mod">
          <ac:chgData name="Timo Toups" userId="434b17c8ea9182f3" providerId="LiveId" clId="{5E5285D2-208E-4F00-B4AF-806ABB0694B2}" dt="2022-07-19T15:11:17.747" v="1141"/>
          <ac:spMkLst>
            <pc:docMk/>
            <pc:sldMk cId="2276196576" sldId="306"/>
            <ac:spMk id="148" creationId="{86496520-A27B-9624-894E-FF7E7A59B5EA}"/>
          </ac:spMkLst>
        </pc:spChg>
        <pc:spChg chg="mod">
          <ac:chgData name="Timo Toups" userId="434b17c8ea9182f3" providerId="LiveId" clId="{5E5285D2-208E-4F00-B4AF-806ABB0694B2}" dt="2022-07-19T15:11:17.747" v="1141"/>
          <ac:spMkLst>
            <pc:docMk/>
            <pc:sldMk cId="2276196576" sldId="306"/>
            <ac:spMk id="149" creationId="{E6FBAA4E-FF9B-9317-A7FF-4FF2070AD2DE}"/>
          </ac:spMkLst>
        </pc:spChg>
        <pc:spChg chg="mod">
          <ac:chgData name="Timo Toups" userId="434b17c8ea9182f3" providerId="LiveId" clId="{5E5285D2-208E-4F00-B4AF-806ABB0694B2}" dt="2022-07-19T15:11:17.747" v="1141"/>
          <ac:spMkLst>
            <pc:docMk/>
            <pc:sldMk cId="2276196576" sldId="306"/>
            <ac:spMk id="150" creationId="{1301C8DF-BBD5-F93F-2F9F-CCDE6815ED93}"/>
          </ac:spMkLst>
        </pc:spChg>
        <pc:spChg chg="mod">
          <ac:chgData name="Timo Toups" userId="434b17c8ea9182f3" providerId="LiveId" clId="{5E5285D2-208E-4F00-B4AF-806ABB0694B2}" dt="2022-07-19T15:11:17.747" v="1141"/>
          <ac:spMkLst>
            <pc:docMk/>
            <pc:sldMk cId="2276196576" sldId="306"/>
            <ac:spMk id="151" creationId="{B787B511-AE2F-687E-0208-6B72C7A662A1}"/>
          </ac:spMkLst>
        </pc:spChg>
        <pc:spChg chg="mod">
          <ac:chgData name="Timo Toups" userId="434b17c8ea9182f3" providerId="LiveId" clId="{5E5285D2-208E-4F00-B4AF-806ABB0694B2}" dt="2022-07-19T15:11:17.747" v="1141"/>
          <ac:spMkLst>
            <pc:docMk/>
            <pc:sldMk cId="2276196576" sldId="306"/>
            <ac:spMk id="152" creationId="{CC478B3C-D19C-B12D-EA3D-4922EB9FD401}"/>
          </ac:spMkLst>
        </pc:spChg>
        <pc:spChg chg="mod">
          <ac:chgData name="Timo Toups" userId="434b17c8ea9182f3" providerId="LiveId" clId="{5E5285D2-208E-4F00-B4AF-806ABB0694B2}" dt="2022-07-19T15:11:17.747" v="1141"/>
          <ac:spMkLst>
            <pc:docMk/>
            <pc:sldMk cId="2276196576" sldId="306"/>
            <ac:spMk id="153" creationId="{14A32087-864F-91C8-98FA-D9E0C88515D7}"/>
          </ac:spMkLst>
        </pc:spChg>
        <pc:spChg chg="mod">
          <ac:chgData name="Timo Toups" userId="434b17c8ea9182f3" providerId="LiveId" clId="{5E5285D2-208E-4F00-B4AF-806ABB0694B2}" dt="2022-07-19T15:11:17.747" v="1141"/>
          <ac:spMkLst>
            <pc:docMk/>
            <pc:sldMk cId="2276196576" sldId="306"/>
            <ac:spMk id="154" creationId="{B90DD928-B595-DD48-606D-94826888D9DF}"/>
          </ac:spMkLst>
        </pc:spChg>
        <pc:spChg chg="mod">
          <ac:chgData name="Timo Toups" userId="434b17c8ea9182f3" providerId="LiveId" clId="{5E5285D2-208E-4F00-B4AF-806ABB0694B2}" dt="2022-07-19T15:11:17.747" v="1141"/>
          <ac:spMkLst>
            <pc:docMk/>
            <pc:sldMk cId="2276196576" sldId="306"/>
            <ac:spMk id="155" creationId="{25315061-DE57-87C5-DE60-82C96E21D060}"/>
          </ac:spMkLst>
        </pc:spChg>
        <pc:spChg chg="mod">
          <ac:chgData name="Timo Toups" userId="434b17c8ea9182f3" providerId="LiveId" clId="{5E5285D2-208E-4F00-B4AF-806ABB0694B2}" dt="2022-07-19T15:11:17.747" v="1141"/>
          <ac:spMkLst>
            <pc:docMk/>
            <pc:sldMk cId="2276196576" sldId="306"/>
            <ac:spMk id="156" creationId="{9FB24CEE-4422-F494-2D3F-DF481A9B8084}"/>
          </ac:spMkLst>
        </pc:spChg>
        <pc:spChg chg="mod">
          <ac:chgData name="Timo Toups" userId="434b17c8ea9182f3" providerId="LiveId" clId="{5E5285D2-208E-4F00-B4AF-806ABB0694B2}" dt="2022-07-19T15:11:17.747" v="1141"/>
          <ac:spMkLst>
            <pc:docMk/>
            <pc:sldMk cId="2276196576" sldId="306"/>
            <ac:spMk id="157" creationId="{B4925061-7B32-C67A-AAEE-076B1A085048}"/>
          </ac:spMkLst>
        </pc:spChg>
        <pc:spChg chg="mod">
          <ac:chgData name="Timo Toups" userId="434b17c8ea9182f3" providerId="LiveId" clId="{5E5285D2-208E-4F00-B4AF-806ABB0694B2}" dt="2022-07-19T15:11:17.747" v="1141"/>
          <ac:spMkLst>
            <pc:docMk/>
            <pc:sldMk cId="2276196576" sldId="306"/>
            <ac:spMk id="158" creationId="{4421F9C3-6F88-D7A5-ECE8-3F477CE90AA9}"/>
          </ac:spMkLst>
        </pc:spChg>
        <pc:spChg chg="mod">
          <ac:chgData name="Timo Toups" userId="434b17c8ea9182f3" providerId="LiveId" clId="{5E5285D2-208E-4F00-B4AF-806ABB0694B2}" dt="2022-07-19T15:11:17.747" v="1141"/>
          <ac:spMkLst>
            <pc:docMk/>
            <pc:sldMk cId="2276196576" sldId="306"/>
            <ac:spMk id="159" creationId="{DD9C93ED-7918-353F-605A-1C81055A6591}"/>
          </ac:spMkLst>
        </pc:spChg>
        <pc:spChg chg="mod">
          <ac:chgData name="Timo Toups" userId="434b17c8ea9182f3" providerId="LiveId" clId="{5E5285D2-208E-4F00-B4AF-806ABB0694B2}" dt="2022-07-19T15:11:17.747" v="1141"/>
          <ac:spMkLst>
            <pc:docMk/>
            <pc:sldMk cId="2276196576" sldId="306"/>
            <ac:spMk id="160" creationId="{0C45EA2C-77D6-DC67-2349-B8A26B51920C}"/>
          </ac:spMkLst>
        </pc:spChg>
        <pc:spChg chg="mod">
          <ac:chgData name="Timo Toups" userId="434b17c8ea9182f3" providerId="LiveId" clId="{5E5285D2-208E-4F00-B4AF-806ABB0694B2}" dt="2022-07-19T15:11:17.747" v="1141"/>
          <ac:spMkLst>
            <pc:docMk/>
            <pc:sldMk cId="2276196576" sldId="306"/>
            <ac:spMk id="161" creationId="{24A99BD5-A50A-7E6F-D6C5-C2BDD0207B7A}"/>
          </ac:spMkLst>
        </pc:spChg>
        <pc:spChg chg="mod">
          <ac:chgData name="Timo Toups" userId="434b17c8ea9182f3" providerId="LiveId" clId="{5E5285D2-208E-4F00-B4AF-806ABB0694B2}" dt="2022-07-19T15:13:00.550" v="1149"/>
          <ac:spMkLst>
            <pc:docMk/>
            <pc:sldMk cId="2276196576" sldId="306"/>
            <ac:spMk id="163" creationId="{517C2E8C-B97E-A93D-AD2B-EC8883B33F6C}"/>
          </ac:spMkLst>
        </pc:spChg>
        <pc:spChg chg="mod">
          <ac:chgData name="Timo Toups" userId="434b17c8ea9182f3" providerId="LiveId" clId="{5E5285D2-208E-4F00-B4AF-806ABB0694B2}" dt="2022-07-19T15:13:00.550" v="1149"/>
          <ac:spMkLst>
            <pc:docMk/>
            <pc:sldMk cId="2276196576" sldId="306"/>
            <ac:spMk id="164" creationId="{E0B62801-1156-DF5C-8F70-C8DDA8DD1241}"/>
          </ac:spMkLst>
        </pc:spChg>
        <pc:spChg chg="mod">
          <ac:chgData name="Timo Toups" userId="434b17c8ea9182f3" providerId="LiveId" clId="{5E5285D2-208E-4F00-B4AF-806ABB0694B2}" dt="2022-07-19T15:13:00.550" v="1149"/>
          <ac:spMkLst>
            <pc:docMk/>
            <pc:sldMk cId="2276196576" sldId="306"/>
            <ac:spMk id="165" creationId="{F354723E-4B54-ACAE-8BA0-1C2BEB44FC4D}"/>
          </ac:spMkLst>
        </pc:spChg>
        <pc:spChg chg="mod">
          <ac:chgData name="Timo Toups" userId="434b17c8ea9182f3" providerId="LiveId" clId="{5E5285D2-208E-4F00-B4AF-806ABB0694B2}" dt="2022-07-19T15:13:00.550" v="1149"/>
          <ac:spMkLst>
            <pc:docMk/>
            <pc:sldMk cId="2276196576" sldId="306"/>
            <ac:spMk id="166" creationId="{764146FE-1EDF-7678-832A-F7A687F65765}"/>
          </ac:spMkLst>
        </pc:spChg>
        <pc:spChg chg="mod">
          <ac:chgData name="Timo Toups" userId="434b17c8ea9182f3" providerId="LiveId" clId="{5E5285D2-208E-4F00-B4AF-806ABB0694B2}" dt="2022-07-19T15:13:00.550" v="1149"/>
          <ac:spMkLst>
            <pc:docMk/>
            <pc:sldMk cId="2276196576" sldId="306"/>
            <ac:spMk id="167" creationId="{B20DB91E-D0EE-0582-3324-69922838568D}"/>
          </ac:spMkLst>
        </pc:spChg>
        <pc:spChg chg="mod">
          <ac:chgData name="Timo Toups" userId="434b17c8ea9182f3" providerId="LiveId" clId="{5E5285D2-208E-4F00-B4AF-806ABB0694B2}" dt="2022-07-19T15:13:00.550" v="1149"/>
          <ac:spMkLst>
            <pc:docMk/>
            <pc:sldMk cId="2276196576" sldId="306"/>
            <ac:spMk id="168" creationId="{61363230-8B48-4488-30B1-76558DE40160}"/>
          </ac:spMkLst>
        </pc:spChg>
        <pc:spChg chg="mod">
          <ac:chgData name="Timo Toups" userId="434b17c8ea9182f3" providerId="LiveId" clId="{5E5285D2-208E-4F00-B4AF-806ABB0694B2}" dt="2022-07-19T15:13:00.550" v="1149"/>
          <ac:spMkLst>
            <pc:docMk/>
            <pc:sldMk cId="2276196576" sldId="306"/>
            <ac:spMk id="169" creationId="{160AC552-33DD-4A41-4982-8A921C989B53}"/>
          </ac:spMkLst>
        </pc:spChg>
        <pc:spChg chg="mod">
          <ac:chgData name="Timo Toups" userId="434b17c8ea9182f3" providerId="LiveId" clId="{5E5285D2-208E-4F00-B4AF-806ABB0694B2}" dt="2022-07-19T15:13:00.550" v="1149"/>
          <ac:spMkLst>
            <pc:docMk/>
            <pc:sldMk cId="2276196576" sldId="306"/>
            <ac:spMk id="170" creationId="{7CED1102-C42F-C4C5-FDC3-7952B6972763}"/>
          </ac:spMkLst>
        </pc:spChg>
        <pc:spChg chg="mod">
          <ac:chgData name="Timo Toups" userId="434b17c8ea9182f3" providerId="LiveId" clId="{5E5285D2-208E-4F00-B4AF-806ABB0694B2}" dt="2022-07-19T15:13:00.550" v="1149"/>
          <ac:spMkLst>
            <pc:docMk/>
            <pc:sldMk cId="2276196576" sldId="306"/>
            <ac:spMk id="171" creationId="{762ADB20-33F8-4451-382F-C92C002AC03B}"/>
          </ac:spMkLst>
        </pc:spChg>
        <pc:spChg chg="mod">
          <ac:chgData name="Timo Toups" userId="434b17c8ea9182f3" providerId="LiveId" clId="{5E5285D2-208E-4F00-B4AF-806ABB0694B2}" dt="2022-07-19T15:13:00.550" v="1149"/>
          <ac:spMkLst>
            <pc:docMk/>
            <pc:sldMk cId="2276196576" sldId="306"/>
            <ac:spMk id="172" creationId="{BEDB7282-38FC-7566-B53D-4D0EACDB3060}"/>
          </ac:spMkLst>
        </pc:spChg>
        <pc:spChg chg="mod">
          <ac:chgData name="Timo Toups" userId="434b17c8ea9182f3" providerId="LiveId" clId="{5E5285D2-208E-4F00-B4AF-806ABB0694B2}" dt="2022-07-19T15:13:00.550" v="1149"/>
          <ac:spMkLst>
            <pc:docMk/>
            <pc:sldMk cId="2276196576" sldId="306"/>
            <ac:spMk id="173" creationId="{9F1A1582-C60C-8F15-51F3-23C2066CCA85}"/>
          </ac:spMkLst>
        </pc:spChg>
        <pc:spChg chg="mod">
          <ac:chgData name="Timo Toups" userId="434b17c8ea9182f3" providerId="LiveId" clId="{5E5285D2-208E-4F00-B4AF-806ABB0694B2}" dt="2022-07-19T15:13:00.550" v="1149"/>
          <ac:spMkLst>
            <pc:docMk/>
            <pc:sldMk cId="2276196576" sldId="306"/>
            <ac:spMk id="174" creationId="{C20FF1FD-94F6-9E94-961C-BD0F2D0B0B73}"/>
          </ac:spMkLst>
        </pc:spChg>
        <pc:spChg chg="mod">
          <ac:chgData name="Timo Toups" userId="434b17c8ea9182f3" providerId="LiveId" clId="{5E5285D2-208E-4F00-B4AF-806ABB0694B2}" dt="2022-07-19T15:13:00.550" v="1149"/>
          <ac:spMkLst>
            <pc:docMk/>
            <pc:sldMk cId="2276196576" sldId="306"/>
            <ac:spMk id="175" creationId="{037A6397-220C-EE22-7887-229BA37AE616}"/>
          </ac:spMkLst>
        </pc:spChg>
        <pc:spChg chg="mod">
          <ac:chgData name="Timo Toups" userId="434b17c8ea9182f3" providerId="LiveId" clId="{5E5285D2-208E-4F00-B4AF-806ABB0694B2}" dt="2022-07-19T15:13:00.550" v="1149"/>
          <ac:spMkLst>
            <pc:docMk/>
            <pc:sldMk cId="2276196576" sldId="306"/>
            <ac:spMk id="176" creationId="{55629C68-8FB0-39E2-9144-8D14C702A3C5}"/>
          </ac:spMkLst>
        </pc:spChg>
        <pc:spChg chg="mod">
          <ac:chgData name="Timo Toups" userId="434b17c8ea9182f3" providerId="LiveId" clId="{5E5285D2-208E-4F00-B4AF-806ABB0694B2}" dt="2022-07-19T15:13:00.550" v="1149"/>
          <ac:spMkLst>
            <pc:docMk/>
            <pc:sldMk cId="2276196576" sldId="306"/>
            <ac:spMk id="177" creationId="{FCED9DFF-4BAD-5788-B3FA-6E4C1B49F88C}"/>
          </ac:spMkLst>
        </pc:spChg>
        <pc:spChg chg="mod">
          <ac:chgData name="Timo Toups" userId="434b17c8ea9182f3" providerId="LiveId" clId="{5E5285D2-208E-4F00-B4AF-806ABB0694B2}" dt="2022-07-19T15:13:00.550" v="1149"/>
          <ac:spMkLst>
            <pc:docMk/>
            <pc:sldMk cId="2276196576" sldId="306"/>
            <ac:spMk id="178" creationId="{9DF5084D-9E9F-67E9-2C10-451777A54ECD}"/>
          </ac:spMkLst>
        </pc:spChg>
        <pc:spChg chg="mod">
          <ac:chgData name="Timo Toups" userId="434b17c8ea9182f3" providerId="LiveId" clId="{5E5285D2-208E-4F00-B4AF-806ABB0694B2}" dt="2022-07-19T15:13:00.550" v="1149"/>
          <ac:spMkLst>
            <pc:docMk/>
            <pc:sldMk cId="2276196576" sldId="306"/>
            <ac:spMk id="179" creationId="{DC21061E-613E-3D13-0D3F-847952E0D9D7}"/>
          </ac:spMkLst>
        </pc:spChg>
        <pc:spChg chg="mod">
          <ac:chgData name="Timo Toups" userId="434b17c8ea9182f3" providerId="LiveId" clId="{5E5285D2-208E-4F00-B4AF-806ABB0694B2}" dt="2022-07-19T15:13:00.550" v="1149"/>
          <ac:spMkLst>
            <pc:docMk/>
            <pc:sldMk cId="2276196576" sldId="306"/>
            <ac:spMk id="180" creationId="{0CE8E38D-6768-A8EE-E39D-2E0FA47BAED6}"/>
          </ac:spMkLst>
        </pc:spChg>
        <pc:spChg chg="mod">
          <ac:chgData name="Timo Toups" userId="434b17c8ea9182f3" providerId="LiveId" clId="{5E5285D2-208E-4F00-B4AF-806ABB0694B2}" dt="2022-07-19T15:13:00.550" v="1149"/>
          <ac:spMkLst>
            <pc:docMk/>
            <pc:sldMk cId="2276196576" sldId="306"/>
            <ac:spMk id="181" creationId="{18C9CA4A-7637-EE6E-262A-7A27139D8B67}"/>
          </ac:spMkLst>
        </pc:spChg>
        <pc:spChg chg="mod">
          <ac:chgData name="Timo Toups" userId="434b17c8ea9182f3" providerId="LiveId" clId="{5E5285D2-208E-4F00-B4AF-806ABB0694B2}" dt="2022-07-19T15:13:00.550" v="1149"/>
          <ac:spMkLst>
            <pc:docMk/>
            <pc:sldMk cId="2276196576" sldId="306"/>
            <ac:spMk id="182" creationId="{BD94E63E-B3DC-7ECD-99D0-2C74AB780891}"/>
          </ac:spMkLst>
        </pc:spChg>
        <pc:spChg chg="mod">
          <ac:chgData name="Timo Toups" userId="434b17c8ea9182f3" providerId="LiveId" clId="{5E5285D2-208E-4F00-B4AF-806ABB0694B2}" dt="2022-07-19T15:13:00.550" v="1149"/>
          <ac:spMkLst>
            <pc:docMk/>
            <pc:sldMk cId="2276196576" sldId="306"/>
            <ac:spMk id="183" creationId="{D027B80A-359A-2B40-A0F9-94740CD26678}"/>
          </ac:spMkLst>
        </pc:spChg>
        <pc:spChg chg="mod">
          <ac:chgData name="Timo Toups" userId="434b17c8ea9182f3" providerId="LiveId" clId="{5E5285D2-208E-4F00-B4AF-806ABB0694B2}" dt="2022-07-19T15:13:00.550" v="1149"/>
          <ac:spMkLst>
            <pc:docMk/>
            <pc:sldMk cId="2276196576" sldId="306"/>
            <ac:spMk id="184" creationId="{EFE8B24A-F4DA-195F-837C-57475EFFEB75}"/>
          </ac:spMkLst>
        </pc:spChg>
        <pc:spChg chg="mod">
          <ac:chgData name="Timo Toups" userId="434b17c8ea9182f3" providerId="LiveId" clId="{5E5285D2-208E-4F00-B4AF-806ABB0694B2}" dt="2022-07-19T15:13:00.550" v="1149"/>
          <ac:spMkLst>
            <pc:docMk/>
            <pc:sldMk cId="2276196576" sldId="306"/>
            <ac:spMk id="185" creationId="{4C1115A9-67FD-9656-B7B0-9B37F2E1DC5A}"/>
          </ac:spMkLst>
        </pc:spChg>
        <pc:spChg chg="mod">
          <ac:chgData name="Timo Toups" userId="434b17c8ea9182f3" providerId="LiveId" clId="{5E5285D2-208E-4F00-B4AF-806ABB0694B2}" dt="2022-07-19T15:13:00.550" v="1149"/>
          <ac:spMkLst>
            <pc:docMk/>
            <pc:sldMk cId="2276196576" sldId="306"/>
            <ac:spMk id="186" creationId="{4BFFE995-6B05-3CA6-1B64-61566237466D}"/>
          </ac:spMkLst>
        </pc:spChg>
        <pc:spChg chg="mod">
          <ac:chgData name="Timo Toups" userId="434b17c8ea9182f3" providerId="LiveId" clId="{5E5285D2-208E-4F00-B4AF-806ABB0694B2}" dt="2022-07-19T15:13:00.550" v="1149"/>
          <ac:spMkLst>
            <pc:docMk/>
            <pc:sldMk cId="2276196576" sldId="306"/>
            <ac:spMk id="187" creationId="{A6C4606C-CA2B-B9E2-D939-7819B71AFB4A}"/>
          </ac:spMkLst>
        </pc:spChg>
        <pc:spChg chg="mod">
          <ac:chgData name="Timo Toups" userId="434b17c8ea9182f3" providerId="LiveId" clId="{5E5285D2-208E-4F00-B4AF-806ABB0694B2}" dt="2022-07-19T15:13:00.550" v="1149"/>
          <ac:spMkLst>
            <pc:docMk/>
            <pc:sldMk cId="2276196576" sldId="306"/>
            <ac:spMk id="188" creationId="{F878F0DE-A8D7-B089-0C2F-C10E57099D7C}"/>
          </ac:spMkLst>
        </pc:spChg>
        <pc:grpChg chg="add del mod ord">
          <ac:chgData name="Timo Toups" userId="434b17c8ea9182f3" providerId="LiveId" clId="{5E5285D2-208E-4F00-B4AF-806ABB0694B2}" dt="2022-07-19T13:45:10.926" v="766" actId="478"/>
          <ac:grpSpMkLst>
            <pc:docMk/>
            <pc:sldMk cId="2276196576" sldId="306"/>
            <ac:grpSpMk id="2" creationId="{B838798B-3098-3843-2652-C0964F7033E9}"/>
          </ac:grpSpMkLst>
        </pc:grpChg>
        <pc:grpChg chg="mod">
          <ac:chgData name="Timo Toups" userId="434b17c8ea9182f3" providerId="LiveId" clId="{5E5285D2-208E-4F00-B4AF-806ABB0694B2}" dt="2022-07-19T12:11:50.582" v="7" actId="164"/>
          <ac:grpSpMkLst>
            <pc:docMk/>
            <pc:sldMk cId="2276196576" sldId="306"/>
            <ac:grpSpMk id="10" creationId="{0C1E5FBE-34D4-020C-2D51-F11401477E3B}"/>
          </ac:grpSpMkLst>
        </pc:grpChg>
        <pc:grpChg chg="del mod">
          <ac:chgData name="Timo Toups" userId="434b17c8ea9182f3" providerId="LiveId" clId="{5E5285D2-208E-4F00-B4AF-806ABB0694B2}" dt="2022-07-19T15:10:50.620" v="1135" actId="27803"/>
          <ac:grpSpMkLst>
            <pc:docMk/>
            <pc:sldMk cId="2276196576" sldId="306"/>
            <ac:grpSpMk id="15" creationId="{1B1AA5B9-9EE9-CC54-05EE-F8B8E79DE782}"/>
          </ac:grpSpMkLst>
        </pc:grpChg>
        <pc:grpChg chg="del">
          <ac:chgData name="Timo Toups" userId="434b17c8ea9182f3" providerId="LiveId" clId="{5E5285D2-208E-4F00-B4AF-806ABB0694B2}" dt="2022-07-19T12:15:30.421" v="37" actId="478"/>
          <ac:grpSpMkLst>
            <pc:docMk/>
            <pc:sldMk cId="2276196576" sldId="306"/>
            <ac:grpSpMk id="36" creationId="{F75A7209-4D74-3DA9-E6B2-B77F52ECFDCA}"/>
          </ac:grpSpMkLst>
        </pc:grpChg>
        <pc:grpChg chg="del">
          <ac:chgData name="Timo Toups" userId="434b17c8ea9182f3" providerId="LiveId" clId="{5E5285D2-208E-4F00-B4AF-806ABB0694B2}" dt="2022-07-19T12:15:30.421" v="37" actId="478"/>
          <ac:grpSpMkLst>
            <pc:docMk/>
            <pc:sldMk cId="2276196576" sldId="306"/>
            <ac:grpSpMk id="42" creationId="{C1B512AE-0E5D-DB28-0564-CA1895D094F1}"/>
          </ac:grpSpMkLst>
        </pc:grpChg>
        <pc:grpChg chg="del">
          <ac:chgData name="Timo Toups" userId="434b17c8ea9182f3" providerId="LiveId" clId="{5E5285D2-208E-4F00-B4AF-806ABB0694B2}" dt="2022-07-19T12:15:30.421" v="37" actId="478"/>
          <ac:grpSpMkLst>
            <pc:docMk/>
            <pc:sldMk cId="2276196576" sldId="306"/>
            <ac:grpSpMk id="48" creationId="{46C1F33F-AEB9-ABDC-CA13-50975D76B50E}"/>
          </ac:grpSpMkLst>
        </pc:grpChg>
        <pc:grpChg chg="del">
          <ac:chgData name="Timo Toups" userId="434b17c8ea9182f3" providerId="LiveId" clId="{5E5285D2-208E-4F00-B4AF-806ABB0694B2}" dt="2022-07-19T12:15:30.421" v="37" actId="478"/>
          <ac:grpSpMkLst>
            <pc:docMk/>
            <pc:sldMk cId="2276196576" sldId="306"/>
            <ac:grpSpMk id="54" creationId="{B4925CB7-4514-0CF7-1C92-BD2011B54C42}"/>
          </ac:grpSpMkLst>
        </pc:grpChg>
        <pc:grpChg chg="add del mod ord">
          <ac:chgData name="Timo Toups" userId="434b17c8ea9182f3" providerId="LiveId" clId="{5E5285D2-208E-4F00-B4AF-806ABB0694B2}" dt="2022-07-19T15:13:12.904" v="1150" actId="478"/>
          <ac:grpSpMkLst>
            <pc:docMk/>
            <pc:sldMk cId="2276196576" sldId="306"/>
            <ac:grpSpMk id="62" creationId="{23353032-01FC-A796-296C-6C119F8E4F73}"/>
          </ac:grpSpMkLst>
        </pc:grpChg>
        <pc:grpChg chg="add del mod">
          <ac:chgData name="Timo Toups" userId="434b17c8ea9182f3" providerId="LiveId" clId="{5E5285D2-208E-4F00-B4AF-806ABB0694B2}" dt="2022-07-19T15:12:54.329" v="1148" actId="478"/>
          <ac:grpSpMkLst>
            <pc:docMk/>
            <pc:sldMk cId="2276196576" sldId="306"/>
            <ac:grpSpMk id="64" creationId="{6C6564F8-9BB8-5F1B-88A4-D86D781AE1DB}"/>
          </ac:grpSpMkLst>
        </pc:grpChg>
        <pc:grpChg chg="add del mod ord">
          <ac:chgData name="Timo Toups" userId="434b17c8ea9182f3" providerId="LiveId" clId="{5E5285D2-208E-4F00-B4AF-806ABB0694B2}" dt="2022-07-19T15:28:18.398" v="1280" actId="478"/>
          <ac:grpSpMkLst>
            <pc:docMk/>
            <pc:sldMk cId="2276196576" sldId="306"/>
            <ac:grpSpMk id="71" creationId="{D4943C28-C245-880B-9D3F-E01FD01B9954}"/>
          </ac:grpSpMkLst>
        </pc:grpChg>
        <pc:grpChg chg="mod">
          <ac:chgData name="Timo Toups" userId="434b17c8ea9182f3" providerId="LiveId" clId="{5E5285D2-208E-4F00-B4AF-806ABB0694B2}" dt="2022-07-19T12:18:11.406" v="87" actId="571"/>
          <ac:grpSpMkLst>
            <pc:docMk/>
            <pc:sldMk cId="2276196576" sldId="306"/>
            <ac:grpSpMk id="73" creationId="{62CD5662-D776-7E3E-7136-7BF286C0E2A9}"/>
          </ac:grpSpMkLst>
        </pc:grpChg>
        <pc:grpChg chg="add del mod ord">
          <ac:chgData name="Timo Toups" userId="434b17c8ea9182f3" providerId="LiveId" clId="{5E5285D2-208E-4F00-B4AF-806ABB0694B2}" dt="2022-07-19T15:27:06.480" v="1275" actId="478"/>
          <ac:grpSpMkLst>
            <pc:docMk/>
            <pc:sldMk cId="2276196576" sldId="306"/>
            <ac:grpSpMk id="80" creationId="{577042E0-1BDE-6B29-6890-446FAFB3016A}"/>
          </ac:grpSpMkLst>
        </pc:grpChg>
        <pc:grpChg chg="mod">
          <ac:chgData name="Timo Toups" userId="434b17c8ea9182f3" providerId="LiveId" clId="{5E5285D2-208E-4F00-B4AF-806ABB0694B2}" dt="2022-07-19T12:18:28.048" v="88" actId="571"/>
          <ac:grpSpMkLst>
            <pc:docMk/>
            <pc:sldMk cId="2276196576" sldId="306"/>
            <ac:grpSpMk id="82" creationId="{19B4A3F9-6FB4-E3A1-FC45-A3374CC86A2D}"/>
          </ac:grpSpMkLst>
        </pc:grpChg>
        <pc:grpChg chg="add del mod ord">
          <ac:chgData name="Timo Toups" userId="434b17c8ea9182f3" providerId="LiveId" clId="{5E5285D2-208E-4F00-B4AF-806ABB0694B2}" dt="2022-07-19T15:51:27.934" v="1327" actId="478"/>
          <ac:grpSpMkLst>
            <pc:docMk/>
            <pc:sldMk cId="2276196576" sldId="306"/>
            <ac:grpSpMk id="89" creationId="{7BCA1F39-F6A8-F3F6-FF3D-5AB1EEE99447}"/>
          </ac:grpSpMkLst>
        </pc:grpChg>
        <pc:grpChg chg="mod">
          <ac:chgData name="Timo Toups" userId="434b17c8ea9182f3" providerId="LiveId" clId="{5E5285D2-208E-4F00-B4AF-806ABB0694B2}" dt="2022-07-19T12:18:38.220" v="89" actId="571"/>
          <ac:grpSpMkLst>
            <pc:docMk/>
            <pc:sldMk cId="2276196576" sldId="306"/>
            <ac:grpSpMk id="91" creationId="{992E3925-FD11-8D03-0BAE-CA346D22483B}"/>
          </ac:grpSpMkLst>
        </pc:grpChg>
        <pc:grpChg chg="add del mod">
          <ac:chgData name="Timo Toups" userId="434b17c8ea9182f3" providerId="LiveId" clId="{5E5285D2-208E-4F00-B4AF-806ABB0694B2}" dt="2022-07-19T13:40:14.746" v="737" actId="478"/>
          <ac:grpSpMkLst>
            <pc:docMk/>
            <pc:sldMk cId="2276196576" sldId="306"/>
            <ac:grpSpMk id="103" creationId="{C4DDBC30-F6DD-9410-A66A-C299380E7A9E}"/>
          </ac:grpSpMkLst>
        </pc:grpChg>
        <pc:grpChg chg="mod">
          <ac:chgData name="Timo Toups" userId="434b17c8ea9182f3" providerId="LiveId" clId="{5E5285D2-208E-4F00-B4AF-806ABB0694B2}" dt="2022-07-19T13:40:11.223" v="735" actId="571"/>
          <ac:grpSpMkLst>
            <pc:docMk/>
            <pc:sldMk cId="2276196576" sldId="306"/>
            <ac:grpSpMk id="105" creationId="{8069D94D-E098-C54A-4B03-00FC1F77CE61}"/>
          </ac:grpSpMkLst>
        </pc:grpChg>
        <pc:grpChg chg="add del mod">
          <ac:chgData name="Timo Toups" userId="434b17c8ea9182f3" providerId="LiveId" clId="{5E5285D2-208E-4F00-B4AF-806ABB0694B2}" dt="2022-07-19T15:22:37.631" v="1247" actId="478"/>
          <ac:grpSpMkLst>
            <pc:docMk/>
            <pc:sldMk cId="2276196576" sldId="306"/>
            <ac:grpSpMk id="108" creationId="{F488CB54-74E6-DDEF-4E07-46C90CDBBB9B}"/>
          </ac:grpSpMkLst>
        </pc:grpChg>
        <pc:grpChg chg="mod">
          <ac:chgData name="Timo Toups" userId="434b17c8ea9182f3" providerId="LiveId" clId="{5E5285D2-208E-4F00-B4AF-806ABB0694B2}" dt="2022-07-19T13:44:46.099" v="763"/>
          <ac:grpSpMkLst>
            <pc:docMk/>
            <pc:sldMk cId="2276196576" sldId="306"/>
            <ac:grpSpMk id="110" creationId="{6DADA6A8-336E-439A-BD2A-00F5470235AD}"/>
          </ac:grpSpMkLst>
        </pc:grpChg>
        <pc:grpChg chg="add del mod">
          <ac:chgData name="Timo Toups" userId="434b17c8ea9182f3" providerId="LiveId" clId="{5E5285D2-208E-4F00-B4AF-806ABB0694B2}" dt="2022-07-19T15:11:12.448" v="1140" actId="21"/>
          <ac:grpSpMkLst>
            <pc:docMk/>
            <pc:sldMk cId="2276196576" sldId="306"/>
            <ac:grpSpMk id="134" creationId="{510C612C-E4CC-E66D-03C5-A3F8428560A0}"/>
          </ac:grpSpMkLst>
        </pc:grpChg>
        <pc:grpChg chg="add del mod">
          <ac:chgData name="Timo Toups" userId="434b17c8ea9182f3" providerId="LiveId" clId="{5E5285D2-208E-4F00-B4AF-806ABB0694B2}" dt="2022-07-19T15:12:01.948" v="1147" actId="21"/>
          <ac:grpSpMkLst>
            <pc:docMk/>
            <pc:sldMk cId="2276196576" sldId="306"/>
            <ac:grpSpMk id="135" creationId="{AF187A1D-029A-08B7-6774-6623776DD523}"/>
          </ac:grpSpMkLst>
        </pc:grpChg>
        <pc:grpChg chg="add del mod">
          <ac:chgData name="Timo Toups" userId="434b17c8ea9182f3" providerId="LiveId" clId="{5E5285D2-208E-4F00-B4AF-806ABB0694B2}" dt="2022-07-19T15:26:09.856" v="1267" actId="478"/>
          <ac:grpSpMkLst>
            <pc:docMk/>
            <pc:sldMk cId="2276196576" sldId="306"/>
            <ac:grpSpMk id="162" creationId="{820ED46C-9639-5B26-B37E-AEAD4F1CF424}"/>
          </ac:grpSpMkLst>
        </pc:grpChg>
        <pc:picChg chg="add del mod">
          <ac:chgData name="Timo Toups" userId="434b17c8ea9182f3" providerId="LiveId" clId="{5E5285D2-208E-4F00-B4AF-806ABB0694B2}" dt="2022-07-19T15:10:50.620" v="1135" actId="27803"/>
          <ac:picMkLst>
            <pc:docMk/>
            <pc:sldMk cId="2276196576" sldId="306"/>
            <ac:picMk id="113" creationId="{857C205F-A434-5546-7622-55838AB3C5B0}"/>
          </ac:picMkLst>
        </pc:picChg>
        <pc:picChg chg="add mod">
          <ac:chgData name="Timo Toups" userId="434b17c8ea9182f3" providerId="LiveId" clId="{5E5285D2-208E-4F00-B4AF-806ABB0694B2}" dt="2022-07-19T16:11:33.151" v="1422"/>
          <ac:picMkLst>
            <pc:docMk/>
            <pc:sldMk cId="2276196576" sldId="306"/>
            <ac:picMk id="190" creationId="{D29A2C7D-229C-B6F6-C932-DD91854E73CB}"/>
          </ac:picMkLst>
        </pc:picChg>
        <pc:picChg chg="add mod">
          <ac:chgData name="Timo Toups" userId="434b17c8ea9182f3" providerId="LiveId" clId="{5E5285D2-208E-4F00-B4AF-806ABB0694B2}" dt="2022-07-19T16:12:00.271" v="1425"/>
          <ac:picMkLst>
            <pc:docMk/>
            <pc:sldMk cId="2276196576" sldId="306"/>
            <ac:picMk id="192" creationId="{7077457E-00EC-2EEC-3941-4EB37041F536}"/>
          </ac:picMkLst>
        </pc:picChg>
        <pc:picChg chg="add del">
          <ac:chgData name="Timo Toups" userId="434b17c8ea9182f3" providerId="LiveId" clId="{5E5285D2-208E-4F00-B4AF-806ABB0694B2}" dt="2022-07-19T15:24:59.617" v="1257" actId="22"/>
          <ac:picMkLst>
            <pc:docMk/>
            <pc:sldMk cId="2276196576" sldId="306"/>
            <ac:picMk id="194" creationId="{59FF4E52-CC67-B6C6-29ED-3D1419D17862}"/>
          </ac:picMkLst>
        </pc:picChg>
        <pc:picChg chg="add mod">
          <ac:chgData name="Timo Toups" userId="434b17c8ea9182f3" providerId="LiveId" clId="{5E5285D2-208E-4F00-B4AF-806ABB0694B2}" dt="2022-07-19T16:12:12.070" v="1427"/>
          <ac:picMkLst>
            <pc:docMk/>
            <pc:sldMk cId="2276196576" sldId="306"/>
            <ac:picMk id="196" creationId="{47CAECB1-CEEF-0C3B-D3A9-B4ABED1D9AFD}"/>
          </ac:picMkLst>
        </pc:picChg>
        <pc:picChg chg="add mod">
          <ac:chgData name="Timo Toups" userId="434b17c8ea9182f3" providerId="LiveId" clId="{5E5285D2-208E-4F00-B4AF-806ABB0694B2}" dt="2022-07-19T16:12:24.744" v="1429"/>
          <ac:picMkLst>
            <pc:docMk/>
            <pc:sldMk cId="2276196576" sldId="306"/>
            <ac:picMk id="198" creationId="{9784D0A6-085A-C00A-CA9F-ADD956FB514B}"/>
          </ac:picMkLst>
        </pc:picChg>
        <pc:picChg chg="add del mod">
          <ac:chgData name="Timo Toups" userId="434b17c8ea9182f3" providerId="LiveId" clId="{5E5285D2-208E-4F00-B4AF-806ABB0694B2}" dt="2022-07-19T15:43:33.930" v="1289" actId="478"/>
          <ac:picMkLst>
            <pc:docMk/>
            <pc:sldMk cId="2276196576" sldId="306"/>
            <ac:picMk id="200" creationId="{72F1E332-E699-3149-6A06-8BC855E2D4E3}"/>
          </ac:picMkLst>
        </pc:picChg>
        <pc:picChg chg="add del">
          <ac:chgData name="Timo Toups" userId="434b17c8ea9182f3" providerId="LiveId" clId="{5E5285D2-208E-4F00-B4AF-806ABB0694B2}" dt="2022-07-19T15:43:33.930" v="1289" actId="478"/>
          <ac:picMkLst>
            <pc:docMk/>
            <pc:sldMk cId="2276196576" sldId="306"/>
            <ac:picMk id="202" creationId="{4F0BD3A0-4EBD-24B7-750D-84AA224D0645}"/>
          </ac:picMkLst>
        </pc:picChg>
        <pc:picChg chg="add mod">
          <ac:chgData name="Timo Toups" userId="434b17c8ea9182f3" providerId="LiveId" clId="{5E5285D2-208E-4F00-B4AF-806ABB0694B2}" dt="2022-07-19T20:32:31.609" v="4345"/>
          <ac:picMkLst>
            <pc:docMk/>
            <pc:sldMk cId="2276196576" sldId="306"/>
            <ac:picMk id="204" creationId="{109E9CF8-5AD5-66DA-B0EB-1E214EE2A240}"/>
          </ac:picMkLst>
        </pc:picChg>
      </pc:sldChg>
      <pc:sldChg chg="delSp modSp add mod ord modAnim">
        <pc:chgData name="Timo Toups" userId="434b17c8ea9182f3" providerId="LiveId" clId="{5E5285D2-208E-4F00-B4AF-806ABB0694B2}" dt="2022-07-31T15:01:10.958" v="8461"/>
        <pc:sldMkLst>
          <pc:docMk/>
          <pc:sldMk cId="1777315151" sldId="307"/>
        </pc:sldMkLst>
        <pc:spChg chg="mod">
          <ac:chgData name="Timo Toups" userId="434b17c8ea9182f3" providerId="LiveId" clId="{5E5285D2-208E-4F00-B4AF-806ABB0694B2}" dt="2022-07-19T16:10:22.747" v="1413"/>
          <ac:spMkLst>
            <pc:docMk/>
            <pc:sldMk cId="1777315151" sldId="307"/>
            <ac:spMk id="11" creationId="{EA68CED2-3637-46CF-0020-5CB77D6D6D0A}"/>
          </ac:spMkLst>
        </pc:spChg>
        <pc:spChg chg="del">
          <ac:chgData name="Timo Toups" userId="434b17c8ea9182f3" providerId="LiveId" clId="{5E5285D2-208E-4F00-B4AF-806ABB0694B2}" dt="2022-07-19T16:35:00.785" v="1565" actId="478"/>
          <ac:spMkLst>
            <pc:docMk/>
            <pc:sldMk cId="1777315151" sldId="307"/>
            <ac:spMk id="13" creationId="{7156C23C-B342-AF26-93D9-5AECBCFAA4C3}"/>
          </ac:spMkLst>
        </pc:spChg>
        <pc:spChg chg="mod">
          <ac:chgData name="Timo Toups" userId="434b17c8ea9182f3" providerId="LiveId" clId="{5E5285D2-208E-4F00-B4AF-806ABB0694B2}" dt="2022-07-31T08:45:56.898" v="6547" actId="108"/>
          <ac:spMkLst>
            <pc:docMk/>
            <pc:sldMk cId="1777315151" sldId="307"/>
            <ac:spMk id="99" creationId="{FEED51CB-621B-B463-1016-EC2038D0C3BC}"/>
          </ac:spMkLst>
        </pc:spChg>
        <pc:spChg chg="mod">
          <ac:chgData name="Timo Toups" userId="434b17c8ea9182f3" providerId="LiveId" clId="{5E5285D2-208E-4F00-B4AF-806ABB0694B2}" dt="2022-07-31T08:45:59.933" v="6548" actId="108"/>
          <ac:spMkLst>
            <pc:docMk/>
            <pc:sldMk cId="1777315151" sldId="307"/>
            <ac:spMk id="100" creationId="{7CFCF27E-EA98-D7D1-636D-8BF818964537}"/>
          </ac:spMkLst>
        </pc:spChg>
        <pc:spChg chg="mod">
          <ac:chgData name="Timo Toups" userId="434b17c8ea9182f3" providerId="LiveId" clId="{5E5285D2-208E-4F00-B4AF-806ABB0694B2}" dt="2022-07-31T08:46:02.450" v="6549" actId="108"/>
          <ac:spMkLst>
            <pc:docMk/>
            <pc:sldMk cId="1777315151" sldId="307"/>
            <ac:spMk id="101" creationId="{283A235D-3609-CEA9-339D-6BCA05910E10}"/>
          </ac:spMkLst>
        </pc:spChg>
        <pc:spChg chg="mod">
          <ac:chgData name="Timo Toups" userId="434b17c8ea9182f3" providerId="LiveId" clId="{5E5285D2-208E-4F00-B4AF-806ABB0694B2}" dt="2022-07-31T08:46:04.519" v="6550" actId="108"/>
          <ac:spMkLst>
            <pc:docMk/>
            <pc:sldMk cId="1777315151" sldId="307"/>
            <ac:spMk id="102" creationId="{5B66492A-52DB-F86F-F10D-6CDBF0A3DE65}"/>
          </ac:spMkLst>
        </pc:spChg>
        <pc:picChg chg="mod">
          <ac:chgData name="Timo Toups" userId="434b17c8ea9182f3" providerId="LiveId" clId="{5E5285D2-208E-4F00-B4AF-806ABB0694B2}" dt="2022-07-19T16:10:17.586" v="1412"/>
          <ac:picMkLst>
            <pc:docMk/>
            <pc:sldMk cId="1777315151" sldId="307"/>
            <ac:picMk id="190" creationId="{D29A2C7D-229C-B6F6-C932-DD91854E73CB}"/>
          </ac:picMkLst>
        </pc:picChg>
        <pc:picChg chg="mod">
          <ac:chgData name="Timo Toups" userId="434b17c8ea9182f3" providerId="LiveId" clId="{5E5285D2-208E-4F00-B4AF-806ABB0694B2}" dt="2022-07-19T16:10:34.817" v="1415"/>
          <ac:picMkLst>
            <pc:docMk/>
            <pc:sldMk cId="1777315151" sldId="307"/>
            <ac:picMk id="192" creationId="{7077457E-00EC-2EEC-3941-4EB37041F536}"/>
          </ac:picMkLst>
        </pc:picChg>
        <pc:picChg chg="mod">
          <ac:chgData name="Timo Toups" userId="434b17c8ea9182f3" providerId="LiveId" clId="{5E5285D2-208E-4F00-B4AF-806ABB0694B2}" dt="2022-07-19T16:10:49.051" v="1417"/>
          <ac:picMkLst>
            <pc:docMk/>
            <pc:sldMk cId="1777315151" sldId="307"/>
            <ac:picMk id="196" creationId="{47CAECB1-CEEF-0C3B-D3A9-B4ABED1D9AFD}"/>
          </ac:picMkLst>
        </pc:picChg>
        <pc:picChg chg="mod">
          <ac:chgData name="Timo Toups" userId="434b17c8ea9182f3" providerId="LiveId" clId="{5E5285D2-208E-4F00-B4AF-806ABB0694B2}" dt="2022-07-19T16:11:03.517" v="1419"/>
          <ac:picMkLst>
            <pc:docMk/>
            <pc:sldMk cId="1777315151" sldId="307"/>
            <ac:picMk id="198" creationId="{9784D0A6-085A-C00A-CA9F-ADD956FB514B}"/>
          </ac:picMkLst>
        </pc:picChg>
        <pc:picChg chg="mod">
          <ac:chgData name="Timo Toups" userId="434b17c8ea9182f3" providerId="LiveId" clId="{5E5285D2-208E-4F00-B4AF-806ABB0694B2}" dt="2022-07-19T20:32:15.582" v="4343"/>
          <ac:picMkLst>
            <pc:docMk/>
            <pc:sldMk cId="1777315151" sldId="307"/>
            <ac:picMk id="204" creationId="{109E9CF8-5AD5-66DA-B0EB-1E214EE2A240}"/>
          </ac:picMkLst>
        </pc:picChg>
      </pc:sldChg>
      <pc:sldChg chg="delSp modSp add mod ord modAnim">
        <pc:chgData name="Timo Toups" userId="434b17c8ea9182f3" providerId="LiveId" clId="{5E5285D2-208E-4F00-B4AF-806ABB0694B2}" dt="2022-07-31T15:00:46.424" v="8459"/>
        <pc:sldMkLst>
          <pc:docMk/>
          <pc:sldMk cId="498814382" sldId="308"/>
        </pc:sldMkLst>
        <pc:spChg chg="mod">
          <ac:chgData name="Timo Toups" userId="434b17c8ea9182f3" providerId="LiveId" clId="{5E5285D2-208E-4F00-B4AF-806ABB0694B2}" dt="2022-07-19T16:08:33.492" v="1405"/>
          <ac:spMkLst>
            <pc:docMk/>
            <pc:sldMk cId="498814382" sldId="308"/>
            <ac:spMk id="11" creationId="{EA68CED2-3637-46CF-0020-5CB77D6D6D0A}"/>
          </ac:spMkLst>
        </pc:spChg>
        <pc:spChg chg="del">
          <ac:chgData name="Timo Toups" userId="434b17c8ea9182f3" providerId="LiveId" clId="{5E5285D2-208E-4F00-B4AF-806ABB0694B2}" dt="2022-07-19T16:34:54.259" v="1564" actId="478"/>
          <ac:spMkLst>
            <pc:docMk/>
            <pc:sldMk cId="498814382" sldId="308"/>
            <ac:spMk id="13" creationId="{7156C23C-B342-AF26-93D9-5AECBCFAA4C3}"/>
          </ac:spMkLst>
        </pc:spChg>
        <pc:spChg chg="mod">
          <ac:chgData name="Timo Toups" userId="434b17c8ea9182f3" providerId="LiveId" clId="{5E5285D2-208E-4F00-B4AF-806ABB0694B2}" dt="2022-07-19T16:08:52.705" v="1407"/>
          <ac:spMkLst>
            <pc:docMk/>
            <pc:sldMk cId="498814382" sldId="308"/>
            <ac:spMk id="99" creationId="{FEED51CB-621B-B463-1016-EC2038D0C3BC}"/>
          </ac:spMkLst>
        </pc:spChg>
        <pc:spChg chg="mod">
          <ac:chgData name="Timo Toups" userId="434b17c8ea9182f3" providerId="LiveId" clId="{5E5285D2-208E-4F00-B4AF-806ABB0694B2}" dt="2022-07-31T08:46:15.712" v="6551" actId="108"/>
          <ac:spMkLst>
            <pc:docMk/>
            <pc:sldMk cId="498814382" sldId="308"/>
            <ac:spMk id="100" creationId="{7CFCF27E-EA98-D7D1-636D-8BF818964537}"/>
          </ac:spMkLst>
        </pc:spChg>
        <pc:spChg chg="mod">
          <ac:chgData name="Timo Toups" userId="434b17c8ea9182f3" providerId="LiveId" clId="{5E5285D2-208E-4F00-B4AF-806ABB0694B2}" dt="2022-07-31T08:46:18.730" v="6552" actId="108"/>
          <ac:spMkLst>
            <pc:docMk/>
            <pc:sldMk cId="498814382" sldId="308"/>
            <ac:spMk id="101" creationId="{283A235D-3609-CEA9-339D-6BCA05910E10}"/>
          </ac:spMkLst>
        </pc:spChg>
        <pc:spChg chg="mod">
          <ac:chgData name="Timo Toups" userId="434b17c8ea9182f3" providerId="LiveId" clId="{5E5285D2-208E-4F00-B4AF-806ABB0694B2}" dt="2022-07-31T08:46:21.421" v="6553" actId="108"/>
          <ac:spMkLst>
            <pc:docMk/>
            <pc:sldMk cId="498814382" sldId="308"/>
            <ac:spMk id="102" creationId="{5B66492A-52DB-F86F-F10D-6CDBF0A3DE65}"/>
          </ac:spMkLst>
        </pc:spChg>
        <pc:picChg chg="mod">
          <ac:chgData name="Timo Toups" userId="434b17c8ea9182f3" providerId="LiveId" clId="{5E5285D2-208E-4F00-B4AF-806ABB0694B2}" dt="2022-07-19T16:08:24.853" v="1404"/>
          <ac:picMkLst>
            <pc:docMk/>
            <pc:sldMk cId="498814382" sldId="308"/>
            <ac:picMk id="190" creationId="{D29A2C7D-229C-B6F6-C932-DD91854E73CB}"/>
          </ac:picMkLst>
        </pc:picChg>
        <pc:picChg chg="mod">
          <ac:chgData name="Timo Toups" userId="434b17c8ea9182f3" providerId="LiveId" clId="{5E5285D2-208E-4F00-B4AF-806ABB0694B2}" dt="2022-07-19T16:08:45.503" v="1406"/>
          <ac:picMkLst>
            <pc:docMk/>
            <pc:sldMk cId="498814382" sldId="308"/>
            <ac:picMk id="192" creationId="{7077457E-00EC-2EEC-3941-4EB37041F536}"/>
          </ac:picMkLst>
        </pc:picChg>
        <pc:picChg chg="mod">
          <ac:chgData name="Timo Toups" userId="434b17c8ea9182f3" providerId="LiveId" clId="{5E5285D2-208E-4F00-B4AF-806ABB0694B2}" dt="2022-07-19T16:09:06.782" v="1408"/>
          <ac:picMkLst>
            <pc:docMk/>
            <pc:sldMk cId="498814382" sldId="308"/>
            <ac:picMk id="196" creationId="{47CAECB1-CEEF-0C3B-D3A9-B4ABED1D9AFD}"/>
          </ac:picMkLst>
        </pc:picChg>
        <pc:picChg chg="mod">
          <ac:chgData name="Timo Toups" userId="434b17c8ea9182f3" providerId="LiveId" clId="{5E5285D2-208E-4F00-B4AF-806ABB0694B2}" dt="2022-07-19T16:09:53.190" v="1410"/>
          <ac:picMkLst>
            <pc:docMk/>
            <pc:sldMk cId="498814382" sldId="308"/>
            <ac:picMk id="198" creationId="{9784D0A6-085A-C00A-CA9F-ADD956FB514B}"/>
          </ac:picMkLst>
        </pc:picChg>
        <pc:picChg chg="mod">
          <ac:chgData name="Timo Toups" userId="434b17c8ea9182f3" providerId="LiveId" clId="{5E5285D2-208E-4F00-B4AF-806ABB0694B2}" dt="2022-07-19T20:32:05.303" v="4342"/>
          <ac:picMkLst>
            <pc:docMk/>
            <pc:sldMk cId="498814382" sldId="308"/>
            <ac:picMk id="204" creationId="{109E9CF8-5AD5-66DA-B0EB-1E214EE2A240}"/>
          </ac:picMkLst>
        </pc:picChg>
      </pc:sldChg>
      <pc:sldChg chg="delSp modSp add mod ord modAnim">
        <pc:chgData name="Timo Toups" userId="434b17c8ea9182f3" providerId="LiveId" clId="{5E5285D2-208E-4F00-B4AF-806ABB0694B2}" dt="2022-07-31T14:58:59.381" v="8456"/>
        <pc:sldMkLst>
          <pc:docMk/>
          <pc:sldMk cId="2883296401" sldId="309"/>
        </pc:sldMkLst>
        <pc:spChg chg="del">
          <ac:chgData name="Timo Toups" userId="434b17c8ea9182f3" providerId="LiveId" clId="{5E5285D2-208E-4F00-B4AF-806ABB0694B2}" dt="2022-07-19T16:29:22.546" v="1539" actId="478"/>
          <ac:spMkLst>
            <pc:docMk/>
            <pc:sldMk cId="2883296401" sldId="309"/>
            <ac:spMk id="13" creationId="{7156C23C-B342-AF26-93D9-5AECBCFAA4C3}"/>
          </ac:spMkLst>
        </pc:spChg>
        <pc:spChg chg="mod">
          <ac:chgData name="Timo Toups" userId="434b17c8ea9182f3" providerId="LiveId" clId="{5E5285D2-208E-4F00-B4AF-806ABB0694B2}" dt="2022-07-19T16:25:44.113" v="1511" actId="207"/>
          <ac:spMkLst>
            <pc:docMk/>
            <pc:sldMk cId="2883296401" sldId="309"/>
            <ac:spMk id="100" creationId="{7CFCF27E-EA98-D7D1-636D-8BF818964537}"/>
          </ac:spMkLst>
        </pc:spChg>
        <pc:spChg chg="mod">
          <ac:chgData name="Timo Toups" userId="434b17c8ea9182f3" providerId="LiveId" clId="{5E5285D2-208E-4F00-B4AF-806ABB0694B2}" dt="2022-07-31T08:46:27.595" v="6554" actId="108"/>
          <ac:spMkLst>
            <pc:docMk/>
            <pc:sldMk cId="2883296401" sldId="309"/>
            <ac:spMk id="101" creationId="{283A235D-3609-CEA9-339D-6BCA05910E10}"/>
          </ac:spMkLst>
        </pc:spChg>
        <pc:spChg chg="mod">
          <ac:chgData name="Timo Toups" userId="434b17c8ea9182f3" providerId="LiveId" clId="{5E5285D2-208E-4F00-B4AF-806ABB0694B2}" dt="2022-07-31T08:46:32.187" v="6555" actId="108"/>
          <ac:spMkLst>
            <pc:docMk/>
            <pc:sldMk cId="2883296401" sldId="309"/>
            <ac:spMk id="102" creationId="{5B66492A-52DB-F86F-F10D-6CDBF0A3DE65}"/>
          </ac:spMkLst>
        </pc:spChg>
        <pc:picChg chg="mod">
          <ac:chgData name="Timo Toups" userId="434b17c8ea9182f3" providerId="LiveId" clId="{5E5285D2-208E-4F00-B4AF-806ABB0694B2}" dt="2022-07-19T17:38:51.677" v="2016"/>
          <ac:picMkLst>
            <pc:docMk/>
            <pc:sldMk cId="2883296401" sldId="309"/>
            <ac:picMk id="204" creationId="{109E9CF8-5AD5-66DA-B0EB-1E214EE2A240}"/>
          </ac:picMkLst>
        </pc:picChg>
      </pc:sldChg>
      <pc:sldChg chg="addSp delSp modSp add mod ord modAnim">
        <pc:chgData name="Timo Toups" userId="434b17c8ea9182f3" providerId="LiveId" clId="{5E5285D2-208E-4F00-B4AF-806ABB0694B2}" dt="2022-07-31T14:56:57.657" v="8437"/>
        <pc:sldMkLst>
          <pc:docMk/>
          <pc:sldMk cId="2380992110" sldId="310"/>
        </pc:sldMkLst>
        <pc:spChg chg="add del mod topLvl">
          <ac:chgData name="Timo Toups" userId="434b17c8ea9182f3" providerId="LiveId" clId="{5E5285D2-208E-4F00-B4AF-806ABB0694B2}" dt="2022-07-19T17:08:39.574" v="1886" actId="478"/>
          <ac:spMkLst>
            <pc:docMk/>
            <pc:sldMk cId="2380992110" sldId="310"/>
            <ac:spMk id="2" creationId="{2DBABF3C-D824-AA79-6021-0D9970D4FC1E}"/>
          </ac:spMkLst>
        </pc:spChg>
        <pc:spChg chg="add del mod topLvl">
          <ac:chgData name="Timo Toups" userId="434b17c8ea9182f3" providerId="LiveId" clId="{5E5285D2-208E-4F00-B4AF-806ABB0694B2}" dt="2022-07-19T16:55:19.319" v="1872" actId="478"/>
          <ac:spMkLst>
            <pc:docMk/>
            <pc:sldMk cId="2380992110" sldId="310"/>
            <ac:spMk id="39" creationId="{CF80A39F-87B5-198B-8FB2-A331AD7F0C6C}"/>
          </ac:spMkLst>
        </pc:spChg>
        <pc:spChg chg="del mod topLvl">
          <ac:chgData name="Timo Toups" userId="434b17c8ea9182f3" providerId="LiveId" clId="{5E5285D2-208E-4F00-B4AF-806ABB0694B2}" dt="2022-07-19T16:54:22.002" v="1865" actId="478"/>
          <ac:spMkLst>
            <pc:docMk/>
            <pc:sldMk cId="2380992110" sldId="310"/>
            <ac:spMk id="43" creationId="{8430CC3A-6119-1D14-1208-2C0C6D93A92E}"/>
          </ac:spMkLst>
        </pc:spChg>
        <pc:spChg chg="del mod topLvl">
          <ac:chgData name="Timo Toups" userId="434b17c8ea9182f3" providerId="LiveId" clId="{5E5285D2-208E-4F00-B4AF-806ABB0694B2}" dt="2022-07-19T17:08:39.574" v="1886" actId="478"/>
          <ac:spMkLst>
            <pc:docMk/>
            <pc:sldMk cId="2380992110" sldId="310"/>
            <ac:spMk id="44" creationId="{D0FB118C-8888-D650-36A7-C9F6A20F926C}"/>
          </ac:spMkLst>
        </pc:spChg>
        <pc:spChg chg="del mod topLvl">
          <ac:chgData name="Timo Toups" userId="434b17c8ea9182f3" providerId="LiveId" clId="{5E5285D2-208E-4F00-B4AF-806ABB0694B2}" dt="2022-07-19T16:55:30.058" v="1874" actId="478"/>
          <ac:spMkLst>
            <pc:docMk/>
            <pc:sldMk cId="2380992110" sldId="310"/>
            <ac:spMk id="46" creationId="{6E039A17-77DD-9632-4C06-44439E3E5445}"/>
          </ac:spMkLst>
        </pc:spChg>
        <pc:spChg chg="del mod topLvl">
          <ac:chgData name="Timo Toups" userId="434b17c8ea9182f3" providerId="LiveId" clId="{5E5285D2-208E-4F00-B4AF-806ABB0694B2}" dt="2022-07-19T17:08:39.574" v="1886" actId="478"/>
          <ac:spMkLst>
            <pc:docMk/>
            <pc:sldMk cId="2380992110" sldId="310"/>
            <ac:spMk id="47" creationId="{2C456D63-46D9-F7CC-D285-4423B4DC257E}"/>
          </ac:spMkLst>
        </pc:spChg>
        <pc:spChg chg="del mod topLvl">
          <ac:chgData name="Timo Toups" userId="434b17c8ea9182f3" providerId="LiveId" clId="{5E5285D2-208E-4F00-B4AF-806ABB0694B2}" dt="2022-07-19T16:55:32.377" v="1875" actId="478"/>
          <ac:spMkLst>
            <pc:docMk/>
            <pc:sldMk cId="2380992110" sldId="310"/>
            <ac:spMk id="49" creationId="{B9DE309B-402E-DF2C-0916-46ACB1BBECC6}"/>
          </ac:spMkLst>
        </pc:spChg>
        <pc:spChg chg="del mod topLvl">
          <ac:chgData name="Timo Toups" userId="434b17c8ea9182f3" providerId="LiveId" clId="{5E5285D2-208E-4F00-B4AF-806ABB0694B2}" dt="2022-07-19T17:08:39.574" v="1886" actId="478"/>
          <ac:spMkLst>
            <pc:docMk/>
            <pc:sldMk cId="2380992110" sldId="310"/>
            <ac:spMk id="50" creationId="{6E134F3B-C8E1-0706-8922-CC12231FE60D}"/>
          </ac:spMkLst>
        </pc:spChg>
        <pc:spChg chg="del mod topLvl">
          <ac:chgData name="Timo Toups" userId="434b17c8ea9182f3" providerId="LiveId" clId="{5E5285D2-208E-4F00-B4AF-806ABB0694B2}" dt="2022-07-19T16:55:35.990" v="1876" actId="478"/>
          <ac:spMkLst>
            <pc:docMk/>
            <pc:sldMk cId="2380992110" sldId="310"/>
            <ac:spMk id="52" creationId="{F9E84A9D-AD5E-77E4-A56B-032A8BCC2E77}"/>
          </ac:spMkLst>
        </pc:spChg>
        <pc:spChg chg="del mod topLvl">
          <ac:chgData name="Timo Toups" userId="434b17c8ea9182f3" providerId="LiveId" clId="{5E5285D2-208E-4F00-B4AF-806ABB0694B2}" dt="2022-07-19T17:08:39.574" v="1886" actId="478"/>
          <ac:spMkLst>
            <pc:docMk/>
            <pc:sldMk cId="2380992110" sldId="310"/>
            <ac:spMk id="53" creationId="{DC1CE459-93F9-06A4-9625-27FEF5801423}"/>
          </ac:spMkLst>
        </pc:spChg>
        <pc:spChg chg="mod">
          <ac:chgData name="Timo Toups" userId="434b17c8ea9182f3" providerId="LiveId" clId="{5E5285D2-208E-4F00-B4AF-806ABB0694B2}" dt="2022-07-19T20:31:32.256" v="4340"/>
          <ac:spMkLst>
            <pc:docMk/>
            <pc:sldMk cId="2380992110" sldId="310"/>
            <ac:spMk id="101" creationId="{283A235D-3609-CEA9-339D-6BCA05910E10}"/>
          </ac:spMkLst>
        </pc:spChg>
        <pc:spChg chg="mod">
          <ac:chgData name="Timo Toups" userId="434b17c8ea9182f3" providerId="LiveId" clId="{5E5285D2-208E-4F00-B4AF-806ABB0694B2}" dt="2022-07-31T08:46:57.271" v="6556" actId="108"/>
          <ac:spMkLst>
            <pc:docMk/>
            <pc:sldMk cId="2380992110" sldId="310"/>
            <ac:spMk id="102" creationId="{5B66492A-52DB-F86F-F10D-6CDBF0A3DE65}"/>
          </ac:spMkLst>
        </pc:spChg>
        <pc:grpChg chg="add del mod">
          <ac:chgData name="Timo Toups" userId="434b17c8ea9182f3" providerId="LiveId" clId="{5E5285D2-208E-4F00-B4AF-806ABB0694B2}" dt="2022-07-19T16:55:19.319" v="1872" actId="478"/>
          <ac:grpSpMkLst>
            <pc:docMk/>
            <pc:sldMk cId="2380992110" sldId="310"/>
            <ac:grpSpMk id="5" creationId="{5B2AEFB7-A5DC-2961-890F-0125F0A34F78}"/>
          </ac:grpSpMkLst>
        </pc:grpChg>
        <pc:grpChg chg="add del mod">
          <ac:chgData name="Timo Toups" userId="434b17c8ea9182f3" providerId="LiveId" clId="{5E5285D2-208E-4F00-B4AF-806ABB0694B2}" dt="2022-07-19T16:54:22.002" v="1865" actId="478"/>
          <ac:grpSpMkLst>
            <pc:docMk/>
            <pc:sldMk cId="2380992110" sldId="310"/>
            <ac:grpSpMk id="42" creationId="{BE967135-5BEA-C11F-E1A1-23909638952C}"/>
          </ac:grpSpMkLst>
        </pc:grpChg>
        <pc:grpChg chg="add del mod">
          <ac:chgData name="Timo Toups" userId="434b17c8ea9182f3" providerId="LiveId" clId="{5E5285D2-208E-4F00-B4AF-806ABB0694B2}" dt="2022-07-19T16:55:30.058" v="1874" actId="478"/>
          <ac:grpSpMkLst>
            <pc:docMk/>
            <pc:sldMk cId="2380992110" sldId="310"/>
            <ac:grpSpMk id="45" creationId="{D86D6D4F-7273-199F-2CA9-54CA7D821048}"/>
          </ac:grpSpMkLst>
        </pc:grpChg>
        <pc:grpChg chg="add del mod">
          <ac:chgData name="Timo Toups" userId="434b17c8ea9182f3" providerId="LiveId" clId="{5E5285D2-208E-4F00-B4AF-806ABB0694B2}" dt="2022-07-19T16:55:32.377" v="1875" actId="478"/>
          <ac:grpSpMkLst>
            <pc:docMk/>
            <pc:sldMk cId="2380992110" sldId="310"/>
            <ac:grpSpMk id="48" creationId="{53752240-07C8-8509-C617-686B48ADB2FA}"/>
          </ac:grpSpMkLst>
        </pc:grpChg>
        <pc:grpChg chg="add del mod">
          <ac:chgData name="Timo Toups" userId="434b17c8ea9182f3" providerId="LiveId" clId="{5E5285D2-208E-4F00-B4AF-806ABB0694B2}" dt="2022-07-19T16:55:35.990" v="1876" actId="478"/>
          <ac:grpSpMkLst>
            <pc:docMk/>
            <pc:sldMk cId="2380992110" sldId="310"/>
            <ac:grpSpMk id="51" creationId="{D779DB35-BD7C-60AA-ACD5-599E872B90B8}"/>
          </ac:grpSpMkLst>
        </pc:grpChg>
        <pc:picChg chg="mod">
          <ac:chgData name="Timo Toups" userId="434b17c8ea9182f3" providerId="LiveId" clId="{5E5285D2-208E-4F00-B4AF-806ABB0694B2}" dt="2022-07-19T20:31:21.773" v="4339"/>
          <ac:picMkLst>
            <pc:docMk/>
            <pc:sldMk cId="2380992110" sldId="310"/>
            <ac:picMk id="204" creationId="{109E9CF8-5AD5-66DA-B0EB-1E214EE2A240}"/>
          </ac:picMkLst>
        </pc:picChg>
      </pc:sldChg>
      <pc:sldChg chg="modSp add mod ord modAnim">
        <pc:chgData name="Timo Toups" userId="434b17c8ea9182f3" providerId="LiveId" clId="{5E5285D2-208E-4F00-B4AF-806ABB0694B2}" dt="2022-07-19T17:26:36.907" v="1945"/>
        <pc:sldMkLst>
          <pc:docMk/>
          <pc:sldMk cId="110242064" sldId="311"/>
        </pc:sldMkLst>
        <pc:spChg chg="mod">
          <ac:chgData name="Timo Toups" userId="434b17c8ea9182f3" providerId="LiveId" clId="{5E5285D2-208E-4F00-B4AF-806ABB0694B2}" dt="2022-07-19T17:25:28.364" v="1919" actId="207"/>
          <ac:spMkLst>
            <pc:docMk/>
            <pc:sldMk cId="110242064" sldId="311"/>
            <ac:spMk id="102" creationId="{5B66492A-52DB-F86F-F10D-6CDBF0A3DE65}"/>
          </ac:spMkLst>
        </pc:spChg>
      </pc:sldChg>
      <pc:sldChg chg="add del modTransition">
        <pc:chgData name="Timo Toups" userId="434b17c8ea9182f3" providerId="LiveId" clId="{5E5285D2-208E-4F00-B4AF-806ABB0694B2}" dt="2022-07-19T20:33:40.734" v="4347" actId="2696"/>
        <pc:sldMkLst>
          <pc:docMk/>
          <pc:sldMk cId="4142141151" sldId="312"/>
        </pc:sldMkLst>
      </pc:sldChg>
      <pc:sldChg chg="modSp add del mod modTransition">
        <pc:chgData name="Timo Toups" userId="434b17c8ea9182f3" providerId="LiveId" clId="{5E5285D2-208E-4F00-B4AF-806ABB0694B2}" dt="2022-07-19T21:32:08.095" v="5078" actId="2696"/>
        <pc:sldMkLst>
          <pc:docMk/>
          <pc:sldMk cId="235305851" sldId="313"/>
        </pc:sldMkLst>
        <pc:spChg chg="mod">
          <ac:chgData name="Timo Toups" userId="434b17c8ea9182f3" providerId="LiveId" clId="{5E5285D2-208E-4F00-B4AF-806ABB0694B2}" dt="2022-07-19T17:47:46.492" v="2250" actId="20577"/>
          <ac:spMkLst>
            <pc:docMk/>
            <pc:sldMk cId="235305851" sldId="313"/>
            <ac:spMk id="3" creationId="{EB1D4C0F-639A-4477-8D3D-EDC2860B91B8}"/>
          </ac:spMkLst>
        </pc:spChg>
        <pc:spChg chg="mod">
          <ac:chgData name="Timo Toups" userId="434b17c8ea9182f3" providerId="LiveId" clId="{5E5285D2-208E-4F00-B4AF-806ABB0694B2}" dt="2022-07-19T17:45:14.155" v="2147" actId="1076"/>
          <ac:spMkLst>
            <pc:docMk/>
            <pc:sldMk cId="235305851" sldId="313"/>
            <ac:spMk id="11" creationId="{656EF69D-B2CC-1199-B126-CB8B1D59795E}"/>
          </ac:spMkLst>
        </pc:spChg>
        <pc:spChg chg="mod">
          <ac:chgData name="Timo Toups" userId="434b17c8ea9182f3" providerId="LiveId" clId="{5E5285D2-208E-4F00-B4AF-806ABB0694B2}" dt="2022-07-19T17:45:05.384" v="2146" actId="20577"/>
          <ac:spMkLst>
            <pc:docMk/>
            <pc:sldMk cId="235305851" sldId="313"/>
            <ac:spMk id="26" creationId="{DB3CF257-DB2B-439C-A955-60B90A44EDD1}"/>
          </ac:spMkLst>
        </pc:spChg>
      </pc:sldChg>
      <pc:sldChg chg="modSp add del mod modTransition">
        <pc:chgData name="Timo Toups" userId="434b17c8ea9182f3" providerId="LiveId" clId="{5E5285D2-208E-4F00-B4AF-806ABB0694B2}" dt="2022-07-19T21:33:27.408" v="5093" actId="47"/>
        <pc:sldMkLst>
          <pc:docMk/>
          <pc:sldMk cId="971612706" sldId="314"/>
        </pc:sldMkLst>
        <pc:spChg chg="mod">
          <ac:chgData name="Timo Toups" userId="434b17c8ea9182f3" providerId="LiveId" clId="{5E5285D2-208E-4F00-B4AF-806ABB0694B2}" dt="2022-07-19T17:47:36.743" v="2226" actId="20577"/>
          <ac:spMkLst>
            <pc:docMk/>
            <pc:sldMk cId="971612706" sldId="314"/>
            <ac:spMk id="3" creationId="{EB1D4C0F-639A-4477-8D3D-EDC2860B91B8}"/>
          </ac:spMkLst>
        </pc:spChg>
        <pc:spChg chg="mod">
          <ac:chgData name="Timo Toups" userId="434b17c8ea9182f3" providerId="LiveId" clId="{5E5285D2-208E-4F00-B4AF-806ABB0694B2}" dt="2022-07-19T17:46:25.428" v="2167" actId="1037"/>
          <ac:spMkLst>
            <pc:docMk/>
            <pc:sldMk cId="971612706" sldId="314"/>
            <ac:spMk id="11" creationId="{656EF69D-B2CC-1199-B126-CB8B1D59795E}"/>
          </ac:spMkLst>
        </pc:spChg>
        <pc:spChg chg="mod">
          <ac:chgData name="Timo Toups" userId="434b17c8ea9182f3" providerId="LiveId" clId="{5E5285D2-208E-4F00-B4AF-806ABB0694B2}" dt="2022-07-19T17:46:12.725" v="2163" actId="20577"/>
          <ac:spMkLst>
            <pc:docMk/>
            <pc:sldMk cId="971612706" sldId="314"/>
            <ac:spMk id="26" creationId="{DB3CF257-DB2B-439C-A955-60B90A44EDD1}"/>
          </ac:spMkLst>
        </pc:spChg>
      </pc:sldChg>
      <pc:sldChg chg="addSp delSp modSp add mod modTransition modAnim">
        <pc:chgData name="Timo Toups" userId="434b17c8ea9182f3" providerId="LiveId" clId="{5E5285D2-208E-4F00-B4AF-806ABB0694B2}" dt="2022-07-31T10:17:42.620" v="7630"/>
        <pc:sldMkLst>
          <pc:docMk/>
          <pc:sldMk cId="2210912994" sldId="315"/>
        </pc:sldMkLst>
        <pc:spChg chg="mod">
          <ac:chgData name="Timo Toups" userId="434b17c8ea9182f3" providerId="LiveId" clId="{5E5285D2-208E-4F00-B4AF-806ABB0694B2}" dt="2022-07-19T17:47:26.941" v="2210" actId="20577"/>
          <ac:spMkLst>
            <pc:docMk/>
            <pc:sldMk cId="2210912994" sldId="315"/>
            <ac:spMk id="3" creationId="{EB1D4C0F-639A-4477-8D3D-EDC2860B91B8}"/>
          </ac:spMkLst>
        </pc:spChg>
        <pc:spChg chg="mod">
          <ac:chgData name="Timo Toups" userId="434b17c8ea9182f3" providerId="LiveId" clId="{5E5285D2-208E-4F00-B4AF-806ABB0694B2}" dt="2022-07-19T17:47:03.667" v="2198" actId="1076"/>
          <ac:spMkLst>
            <pc:docMk/>
            <pc:sldMk cId="2210912994" sldId="315"/>
            <ac:spMk id="11" creationId="{656EF69D-B2CC-1199-B126-CB8B1D59795E}"/>
          </ac:spMkLst>
        </pc:spChg>
        <pc:spChg chg="add mod">
          <ac:chgData name="Timo Toups" userId="434b17c8ea9182f3" providerId="LiveId" clId="{5E5285D2-208E-4F00-B4AF-806ABB0694B2}" dt="2022-07-31T10:17:22.439" v="7627" actId="20577"/>
          <ac:spMkLst>
            <pc:docMk/>
            <pc:sldMk cId="2210912994" sldId="315"/>
            <ac:spMk id="13" creationId="{8CEC276D-3818-0686-D945-D3741325B95B}"/>
          </ac:spMkLst>
        </pc:spChg>
        <pc:spChg chg="mod">
          <ac:chgData name="Timo Toups" userId="434b17c8ea9182f3" providerId="LiveId" clId="{5E5285D2-208E-4F00-B4AF-806ABB0694B2}" dt="2022-07-19T17:46:56.967" v="2197" actId="20577"/>
          <ac:spMkLst>
            <pc:docMk/>
            <pc:sldMk cId="2210912994" sldId="315"/>
            <ac:spMk id="26" creationId="{DB3CF257-DB2B-439C-A955-60B90A44EDD1}"/>
          </ac:spMkLst>
        </pc:spChg>
        <pc:picChg chg="mod">
          <ac:chgData name="Timo Toups" userId="434b17c8ea9182f3" providerId="LiveId" clId="{5E5285D2-208E-4F00-B4AF-806ABB0694B2}" dt="2022-07-31T09:35:06.409" v="6997" actId="1038"/>
          <ac:picMkLst>
            <pc:docMk/>
            <pc:sldMk cId="2210912994" sldId="315"/>
            <ac:picMk id="9" creationId="{4A8A1AF6-56DE-5939-4557-D0FCF0967F22}"/>
          </ac:picMkLst>
        </pc:picChg>
        <pc:picChg chg="del">
          <ac:chgData name="Timo Toups" userId="434b17c8ea9182f3" providerId="LiveId" clId="{5E5285D2-208E-4F00-B4AF-806ABB0694B2}" dt="2022-07-23T18:54:06.064" v="5873" actId="478"/>
          <ac:picMkLst>
            <pc:docMk/>
            <pc:sldMk cId="2210912994" sldId="315"/>
            <ac:picMk id="10" creationId="{52E6001B-F79E-C2B1-F27C-C5F50E881804}"/>
          </ac:picMkLst>
        </pc:picChg>
        <pc:picChg chg="add mod">
          <ac:chgData name="Timo Toups" userId="434b17c8ea9182f3" providerId="LiveId" clId="{5E5285D2-208E-4F00-B4AF-806ABB0694B2}" dt="2022-07-23T18:54:06.344" v="5874"/>
          <ac:picMkLst>
            <pc:docMk/>
            <pc:sldMk cId="2210912994" sldId="315"/>
            <ac:picMk id="14" creationId="{5C90A244-2CF6-2637-FBD4-B85224F5CC82}"/>
          </ac:picMkLst>
        </pc:picChg>
        <pc:cxnChg chg="add mod">
          <ac:chgData name="Timo Toups" userId="434b17c8ea9182f3" providerId="LiveId" clId="{5E5285D2-208E-4F00-B4AF-806ABB0694B2}" dt="2022-07-31T10:17:16.160" v="7611"/>
          <ac:cxnSpMkLst>
            <pc:docMk/>
            <pc:sldMk cId="2210912994" sldId="315"/>
            <ac:cxnSpMk id="15" creationId="{06C3F959-7CC6-8EF5-B4CA-1294242CF751}"/>
          </ac:cxnSpMkLst>
        </pc:cxnChg>
      </pc:sldChg>
      <pc:sldChg chg="addSp delSp modSp add del mod modTransition">
        <pc:chgData name="Timo Toups" userId="434b17c8ea9182f3" providerId="LiveId" clId="{5E5285D2-208E-4F00-B4AF-806ABB0694B2}" dt="2022-07-31T12:09:54.986" v="7705" actId="47"/>
        <pc:sldMkLst>
          <pc:docMk/>
          <pc:sldMk cId="3995028345" sldId="316"/>
        </pc:sldMkLst>
        <pc:spChg chg="mod">
          <ac:chgData name="Timo Toups" userId="434b17c8ea9182f3" providerId="LiveId" clId="{5E5285D2-208E-4F00-B4AF-806ABB0694B2}" dt="2022-07-19T17:48:37.047" v="2272" actId="1037"/>
          <ac:spMkLst>
            <pc:docMk/>
            <pc:sldMk cId="3995028345" sldId="316"/>
            <ac:spMk id="11" creationId="{656EF69D-B2CC-1199-B126-CB8B1D59795E}"/>
          </ac:spMkLst>
        </pc:spChg>
        <pc:spChg chg="mod">
          <ac:chgData name="Timo Toups" userId="434b17c8ea9182f3" providerId="LiveId" clId="{5E5285D2-208E-4F00-B4AF-806ABB0694B2}" dt="2022-07-19T17:48:22.391" v="2267" actId="20577"/>
          <ac:spMkLst>
            <pc:docMk/>
            <pc:sldMk cId="3995028345" sldId="316"/>
            <ac:spMk id="26" creationId="{DB3CF257-DB2B-439C-A955-60B90A44EDD1}"/>
          </ac:spMkLst>
        </pc:spChg>
        <pc:picChg chg="del">
          <ac:chgData name="Timo Toups" userId="434b17c8ea9182f3" providerId="LiveId" clId="{5E5285D2-208E-4F00-B4AF-806ABB0694B2}" dt="2022-07-23T18:54:09.069" v="5875" actId="478"/>
          <ac:picMkLst>
            <pc:docMk/>
            <pc:sldMk cId="3995028345" sldId="316"/>
            <ac:picMk id="10" creationId="{52E6001B-F79E-C2B1-F27C-C5F50E881804}"/>
          </ac:picMkLst>
        </pc:picChg>
        <pc:picChg chg="add mod">
          <ac:chgData name="Timo Toups" userId="434b17c8ea9182f3" providerId="LiveId" clId="{5E5285D2-208E-4F00-B4AF-806ABB0694B2}" dt="2022-07-23T18:54:09.371" v="5876"/>
          <ac:picMkLst>
            <pc:docMk/>
            <pc:sldMk cId="3995028345" sldId="316"/>
            <ac:picMk id="14" creationId="{92A164A5-1B08-B286-920D-0FDE890090AF}"/>
          </ac:picMkLst>
        </pc:picChg>
      </pc:sldChg>
      <pc:sldChg chg="addSp delSp modSp add del mod modTransition">
        <pc:chgData name="Timo Toups" userId="434b17c8ea9182f3" providerId="LiveId" clId="{5E5285D2-208E-4F00-B4AF-806ABB0694B2}" dt="2022-07-31T12:09:54.986" v="7705" actId="47"/>
        <pc:sldMkLst>
          <pc:docMk/>
          <pc:sldMk cId="3855483543" sldId="317"/>
        </pc:sldMkLst>
        <pc:spChg chg="mod">
          <ac:chgData name="Timo Toups" userId="434b17c8ea9182f3" providerId="LiveId" clId="{5E5285D2-208E-4F00-B4AF-806ABB0694B2}" dt="2022-07-19T17:49:12.447" v="2283" actId="1076"/>
          <ac:spMkLst>
            <pc:docMk/>
            <pc:sldMk cId="3855483543" sldId="317"/>
            <ac:spMk id="11" creationId="{656EF69D-B2CC-1199-B126-CB8B1D59795E}"/>
          </ac:spMkLst>
        </pc:spChg>
        <pc:spChg chg="mod">
          <ac:chgData name="Timo Toups" userId="434b17c8ea9182f3" providerId="LiveId" clId="{5E5285D2-208E-4F00-B4AF-806ABB0694B2}" dt="2022-07-19T17:49:06.895" v="2282" actId="20577"/>
          <ac:spMkLst>
            <pc:docMk/>
            <pc:sldMk cId="3855483543" sldId="317"/>
            <ac:spMk id="26" creationId="{DB3CF257-DB2B-439C-A955-60B90A44EDD1}"/>
          </ac:spMkLst>
        </pc:spChg>
        <pc:picChg chg="del">
          <ac:chgData name="Timo Toups" userId="434b17c8ea9182f3" providerId="LiveId" clId="{5E5285D2-208E-4F00-B4AF-806ABB0694B2}" dt="2022-07-23T18:54:12.141" v="5877" actId="478"/>
          <ac:picMkLst>
            <pc:docMk/>
            <pc:sldMk cId="3855483543" sldId="317"/>
            <ac:picMk id="10" creationId="{52E6001B-F79E-C2B1-F27C-C5F50E881804}"/>
          </ac:picMkLst>
        </pc:picChg>
        <pc:picChg chg="add mod">
          <ac:chgData name="Timo Toups" userId="434b17c8ea9182f3" providerId="LiveId" clId="{5E5285D2-208E-4F00-B4AF-806ABB0694B2}" dt="2022-07-23T18:54:12.399" v="5878"/>
          <ac:picMkLst>
            <pc:docMk/>
            <pc:sldMk cId="3855483543" sldId="317"/>
            <ac:picMk id="14" creationId="{056DA631-4366-66BE-D54F-EA7FCBC72F3A}"/>
          </ac:picMkLst>
        </pc:picChg>
      </pc:sldChg>
      <pc:sldChg chg="addSp delSp modSp add mod modTransition modAnim">
        <pc:chgData name="Timo Toups" userId="434b17c8ea9182f3" providerId="LiveId" clId="{5E5285D2-208E-4F00-B4AF-806ABB0694B2}" dt="2022-07-24T07:36:33.480" v="5918"/>
        <pc:sldMkLst>
          <pc:docMk/>
          <pc:sldMk cId="189153076" sldId="318"/>
        </pc:sldMkLst>
        <pc:spChg chg="add del mod">
          <ac:chgData name="Timo Toups" userId="434b17c8ea9182f3" providerId="LiveId" clId="{5E5285D2-208E-4F00-B4AF-806ABB0694B2}" dt="2022-07-19T18:19:17.505" v="2467" actId="21"/>
          <ac:spMkLst>
            <pc:docMk/>
            <pc:sldMk cId="189153076" sldId="318"/>
            <ac:spMk id="2" creationId="{12676ED8-B2A3-65EF-7A8E-4F9DDD007CC6}"/>
          </ac:spMkLst>
        </pc:spChg>
        <pc:spChg chg="add mod">
          <ac:chgData name="Timo Toups" userId="434b17c8ea9182f3" providerId="LiveId" clId="{5E5285D2-208E-4F00-B4AF-806ABB0694B2}" dt="2022-07-19T18:19:44.900" v="2473" actId="207"/>
          <ac:spMkLst>
            <pc:docMk/>
            <pc:sldMk cId="189153076" sldId="318"/>
            <ac:spMk id="12" creationId="{3568969B-C09D-1122-FDB1-10DCFB7E2C69}"/>
          </ac:spMkLst>
        </pc:spChg>
        <pc:spChg chg="add mod">
          <ac:chgData name="Timo Toups" userId="434b17c8ea9182f3" providerId="LiveId" clId="{5E5285D2-208E-4F00-B4AF-806ABB0694B2}" dt="2022-07-19T18:24:25.738" v="2504" actId="14100"/>
          <ac:spMkLst>
            <pc:docMk/>
            <pc:sldMk cId="189153076" sldId="318"/>
            <ac:spMk id="14" creationId="{99198490-EAD1-1E2A-1F7C-5925B718E8A9}"/>
          </ac:spMkLst>
        </pc:spChg>
        <pc:spChg chg="add mod">
          <ac:chgData name="Timo Toups" userId="434b17c8ea9182f3" providerId="LiveId" clId="{5E5285D2-208E-4F00-B4AF-806ABB0694B2}" dt="2022-07-19T21:32:57.915" v="5092" actId="20577"/>
          <ac:spMkLst>
            <pc:docMk/>
            <pc:sldMk cId="189153076" sldId="318"/>
            <ac:spMk id="15" creationId="{010F5127-F77B-3528-FA1A-78716A633CD2}"/>
          </ac:spMkLst>
        </pc:spChg>
        <pc:spChg chg="add mod">
          <ac:chgData name="Timo Toups" userId="434b17c8ea9182f3" providerId="LiveId" clId="{5E5285D2-208E-4F00-B4AF-806ABB0694B2}" dt="2022-07-19T18:29:04.278" v="2627" actId="20577"/>
          <ac:spMkLst>
            <pc:docMk/>
            <pc:sldMk cId="189153076" sldId="318"/>
            <ac:spMk id="22" creationId="{35048823-B052-A317-E613-8D410752E864}"/>
          </ac:spMkLst>
        </pc:spChg>
        <pc:spChg chg="add mod">
          <ac:chgData name="Timo Toups" userId="434b17c8ea9182f3" providerId="LiveId" clId="{5E5285D2-208E-4F00-B4AF-806ABB0694B2}" dt="2022-07-24T07:34:31.800" v="5886" actId="6549"/>
          <ac:spMkLst>
            <pc:docMk/>
            <pc:sldMk cId="189153076" sldId="318"/>
            <ac:spMk id="24" creationId="{3FAD87F8-80C6-2129-64F6-D6F7B528841A}"/>
          </ac:spMkLst>
        </pc:spChg>
        <pc:spChg chg="add mod">
          <ac:chgData name="Timo Toups" userId="434b17c8ea9182f3" providerId="LiveId" clId="{5E5285D2-208E-4F00-B4AF-806ABB0694B2}" dt="2022-07-19T18:32:26.213" v="2689" actId="1037"/>
          <ac:spMkLst>
            <pc:docMk/>
            <pc:sldMk cId="189153076" sldId="318"/>
            <ac:spMk id="27" creationId="{FA1284D7-BF16-B81E-30A0-745E90664222}"/>
          </ac:spMkLst>
        </pc:spChg>
        <pc:spChg chg="add mod">
          <ac:chgData name="Timo Toups" userId="434b17c8ea9182f3" providerId="LiveId" clId="{5E5285D2-208E-4F00-B4AF-806ABB0694B2}" dt="2022-07-24T07:35:40.746" v="5913" actId="14100"/>
          <ac:spMkLst>
            <pc:docMk/>
            <pc:sldMk cId="189153076" sldId="318"/>
            <ac:spMk id="30" creationId="{47E44F92-1AB5-0669-B76A-4274C3CAABED}"/>
          </ac:spMkLst>
        </pc:spChg>
        <pc:picChg chg="mod ord">
          <ac:chgData name="Timo Toups" userId="434b17c8ea9182f3" providerId="LiveId" clId="{5E5285D2-208E-4F00-B4AF-806ABB0694B2}" dt="2022-07-24T07:33:14.407" v="5881" actId="167"/>
          <ac:picMkLst>
            <pc:docMk/>
            <pc:sldMk cId="189153076" sldId="318"/>
            <ac:picMk id="6" creationId="{35F97975-D8EA-CB92-140B-51BE4C04786C}"/>
          </ac:picMkLst>
        </pc:picChg>
        <pc:picChg chg="ord">
          <ac:chgData name="Timo Toups" userId="434b17c8ea9182f3" providerId="LiveId" clId="{5E5285D2-208E-4F00-B4AF-806ABB0694B2}" dt="2022-07-24T07:33:48.360" v="5885" actId="167"/>
          <ac:picMkLst>
            <pc:docMk/>
            <pc:sldMk cId="189153076" sldId="318"/>
            <ac:picMk id="9" creationId="{8E9A125B-1DF8-718A-2B10-4338D2EB81D8}"/>
          </ac:picMkLst>
        </pc:picChg>
        <pc:picChg chg="del">
          <ac:chgData name="Timo Toups" userId="434b17c8ea9182f3" providerId="LiveId" clId="{5E5285D2-208E-4F00-B4AF-806ABB0694B2}" dt="2022-07-23T18:52:41.710" v="5839" actId="478"/>
          <ac:picMkLst>
            <pc:docMk/>
            <pc:sldMk cId="189153076" sldId="318"/>
            <ac:picMk id="10" creationId="{52E6001B-F79E-C2B1-F27C-C5F50E881804}"/>
          </ac:picMkLst>
        </pc:picChg>
        <pc:picChg chg="add mod">
          <ac:chgData name="Timo Toups" userId="434b17c8ea9182f3" providerId="LiveId" clId="{5E5285D2-208E-4F00-B4AF-806ABB0694B2}" dt="2022-07-23T18:52:42.013" v="5840"/>
          <ac:picMkLst>
            <pc:docMk/>
            <pc:sldMk cId="189153076" sldId="318"/>
            <ac:picMk id="25" creationId="{C097C1B4-4400-1972-4FF3-C25346D1A6C5}"/>
          </ac:picMkLst>
        </pc:picChg>
        <pc:cxnChg chg="add mod">
          <ac:chgData name="Timo Toups" userId="434b17c8ea9182f3" providerId="LiveId" clId="{5E5285D2-208E-4F00-B4AF-806ABB0694B2}" dt="2022-07-19T18:20:14.636" v="2475" actId="1076"/>
          <ac:cxnSpMkLst>
            <pc:docMk/>
            <pc:sldMk cId="189153076" sldId="318"/>
            <ac:cxnSpMk id="13" creationId="{AE2D6BD5-AF18-FBBC-5290-04EF8F54E5C6}"/>
          </ac:cxnSpMkLst>
        </pc:cxnChg>
        <pc:cxnChg chg="add mod">
          <ac:chgData name="Timo Toups" userId="434b17c8ea9182f3" providerId="LiveId" clId="{5E5285D2-208E-4F00-B4AF-806ABB0694B2}" dt="2022-07-19T18:28:00.128" v="2581" actId="14100"/>
          <ac:cxnSpMkLst>
            <pc:docMk/>
            <pc:sldMk cId="189153076" sldId="318"/>
            <ac:cxnSpMk id="16" creationId="{AB0DB84E-03D6-90D1-681F-D669A4548D45}"/>
          </ac:cxnSpMkLst>
        </pc:cxnChg>
        <pc:cxnChg chg="add mod">
          <ac:chgData name="Timo Toups" userId="434b17c8ea9182f3" providerId="LiveId" clId="{5E5285D2-208E-4F00-B4AF-806ABB0694B2}" dt="2022-07-19T18:28:40.987" v="2584" actId="1076"/>
          <ac:cxnSpMkLst>
            <pc:docMk/>
            <pc:sldMk cId="189153076" sldId="318"/>
            <ac:cxnSpMk id="19" creationId="{C7F73623-21E1-A614-18C9-B3C40D3AF13D}"/>
          </ac:cxnSpMkLst>
        </pc:cxnChg>
        <pc:cxnChg chg="add mod">
          <ac:chgData name="Timo Toups" userId="434b17c8ea9182f3" providerId="LiveId" clId="{5E5285D2-208E-4F00-B4AF-806ABB0694B2}" dt="2022-07-19T18:32:37.366" v="2691" actId="14100"/>
          <ac:cxnSpMkLst>
            <pc:docMk/>
            <pc:sldMk cId="189153076" sldId="318"/>
            <ac:cxnSpMk id="23" creationId="{7000FFD4-6B25-9DE9-61E3-A534A4D1948A}"/>
          </ac:cxnSpMkLst>
        </pc:cxnChg>
        <pc:cxnChg chg="add mod">
          <ac:chgData name="Timo Toups" userId="434b17c8ea9182f3" providerId="LiveId" clId="{5E5285D2-208E-4F00-B4AF-806ABB0694B2}" dt="2022-07-19T18:32:31.565" v="2690" actId="14100"/>
          <ac:cxnSpMkLst>
            <pc:docMk/>
            <pc:sldMk cId="189153076" sldId="318"/>
            <ac:cxnSpMk id="28" creationId="{F9425693-396F-2883-9545-D5B6171DFA05}"/>
          </ac:cxnSpMkLst>
        </pc:cxnChg>
        <pc:cxnChg chg="add mod">
          <ac:chgData name="Timo Toups" userId="434b17c8ea9182f3" providerId="LiveId" clId="{5E5285D2-208E-4F00-B4AF-806ABB0694B2}" dt="2022-07-24T07:35:40.746" v="5913" actId="14100"/>
          <ac:cxnSpMkLst>
            <pc:docMk/>
            <pc:sldMk cId="189153076" sldId="318"/>
            <ac:cxnSpMk id="29" creationId="{CF5011A6-CF27-602D-4FA9-A6A5D389317D}"/>
          </ac:cxnSpMkLst>
        </pc:cxnChg>
      </pc:sldChg>
      <pc:sldChg chg="addSp delSp modSp add mod modTransition delAnim modAnim">
        <pc:chgData name="Timo Toups" userId="434b17c8ea9182f3" providerId="LiveId" clId="{5E5285D2-208E-4F00-B4AF-806ABB0694B2}" dt="2022-07-23T18:53:10.382" v="5852"/>
        <pc:sldMkLst>
          <pc:docMk/>
          <pc:sldMk cId="1642579675" sldId="319"/>
        </pc:sldMkLst>
        <pc:spChg chg="mod">
          <ac:chgData name="Timo Toups" userId="434b17c8ea9182f3" providerId="LiveId" clId="{5E5285D2-208E-4F00-B4AF-806ABB0694B2}" dt="2022-07-19T20:35:56.352" v="4520" actId="20577"/>
          <ac:spMkLst>
            <pc:docMk/>
            <pc:sldMk cId="1642579675" sldId="319"/>
            <ac:spMk id="3" creationId="{EB1D4C0F-639A-4477-8D3D-EDC2860B91B8}"/>
          </ac:spMkLst>
        </pc:spChg>
        <pc:spChg chg="del">
          <ac:chgData name="Timo Toups" userId="434b17c8ea9182f3" providerId="LiveId" clId="{5E5285D2-208E-4F00-B4AF-806ABB0694B2}" dt="2022-07-19T18:41:17.108" v="2768" actId="478"/>
          <ac:spMkLst>
            <pc:docMk/>
            <pc:sldMk cId="1642579675" sldId="319"/>
            <ac:spMk id="12" creationId="{3568969B-C09D-1122-FDB1-10DCFB7E2C69}"/>
          </ac:spMkLst>
        </pc:spChg>
        <pc:spChg chg="mod">
          <ac:chgData name="Timo Toups" userId="434b17c8ea9182f3" providerId="LiveId" clId="{5E5285D2-208E-4F00-B4AF-806ABB0694B2}" dt="2022-07-19T19:00:31.534" v="3122" actId="20577"/>
          <ac:spMkLst>
            <pc:docMk/>
            <pc:sldMk cId="1642579675" sldId="319"/>
            <ac:spMk id="14" creationId="{99198490-EAD1-1E2A-1F7C-5925B718E8A9}"/>
          </ac:spMkLst>
        </pc:spChg>
        <pc:spChg chg="mod">
          <ac:chgData name="Timo Toups" userId="434b17c8ea9182f3" providerId="LiveId" clId="{5E5285D2-208E-4F00-B4AF-806ABB0694B2}" dt="2022-07-19T18:47:48.715" v="3000" actId="1035"/>
          <ac:spMkLst>
            <pc:docMk/>
            <pc:sldMk cId="1642579675" sldId="319"/>
            <ac:spMk id="15" creationId="{010F5127-F77B-3528-FA1A-78716A633CD2}"/>
          </ac:spMkLst>
        </pc:spChg>
        <pc:spChg chg="del">
          <ac:chgData name="Timo Toups" userId="434b17c8ea9182f3" providerId="LiveId" clId="{5E5285D2-208E-4F00-B4AF-806ABB0694B2}" dt="2022-07-19T18:42:36.769" v="2795" actId="478"/>
          <ac:spMkLst>
            <pc:docMk/>
            <pc:sldMk cId="1642579675" sldId="319"/>
            <ac:spMk id="22" creationId="{35048823-B052-A317-E613-8D410752E864}"/>
          </ac:spMkLst>
        </pc:spChg>
        <pc:spChg chg="del">
          <ac:chgData name="Timo Toups" userId="434b17c8ea9182f3" providerId="LiveId" clId="{5E5285D2-208E-4F00-B4AF-806ABB0694B2}" dt="2022-07-19T18:42:30.653" v="2794" actId="478"/>
          <ac:spMkLst>
            <pc:docMk/>
            <pc:sldMk cId="1642579675" sldId="319"/>
            <ac:spMk id="24" creationId="{3FAD87F8-80C6-2129-64F6-D6F7B528841A}"/>
          </ac:spMkLst>
        </pc:spChg>
        <pc:spChg chg="mod">
          <ac:chgData name="Timo Toups" userId="434b17c8ea9182f3" providerId="LiveId" clId="{5E5285D2-208E-4F00-B4AF-806ABB0694B2}" dt="2022-07-19T18:47:48.715" v="3000" actId="1035"/>
          <ac:spMkLst>
            <pc:docMk/>
            <pc:sldMk cId="1642579675" sldId="319"/>
            <ac:spMk id="27" creationId="{FA1284D7-BF16-B81E-30A0-745E90664222}"/>
          </ac:spMkLst>
        </pc:spChg>
        <pc:spChg chg="add mod">
          <ac:chgData name="Timo Toups" userId="434b17c8ea9182f3" providerId="LiveId" clId="{5E5285D2-208E-4F00-B4AF-806ABB0694B2}" dt="2022-07-19T18:47:48.715" v="3000" actId="1035"/>
          <ac:spMkLst>
            <pc:docMk/>
            <pc:sldMk cId="1642579675" sldId="319"/>
            <ac:spMk id="34" creationId="{C6EE27F2-D8FD-AB4C-0452-79BAD694D147}"/>
          </ac:spMkLst>
        </pc:spChg>
        <pc:picChg chg="add del mod ord">
          <ac:chgData name="Timo Toups" userId="434b17c8ea9182f3" providerId="LiveId" clId="{5E5285D2-208E-4F00-B4AF-806ABB0694B2}" dt="2022-07-19T18:45:18.297" v="2901" actId="478"/>
          <ac:picMkLst>
            <pc:docMk/>
            <pc:sldMk cId="1642579675" sldId="319"/>
            <ac:picMk id="4" creationId="{A2A17A20-80B6-1994-9F0C-BCA7976CF8A3}"/>
          </ac:picMkLst>
        </pc:picChg>
        <pc:picChg chg="del">
          <ac:chgData name="Timo Toups" userId="434b17c8ea9182f3" providerId="LiveId" clId="{5E5285D2-208E-4F00-B4AF-806ABB0694B2}" dt="2022-07-19T18:35:50.289" v="2721" actId="478"/>
          <ac:picMkLst>
            <pc:docMk/>
            <pc:sldMk cId="1642579675" sldId="319"/>
            <ac:picMk id="6" creationId="{35F97975-D8EA-CB92-140B-51BE4C04786C}"/>
          </ac:picMkLst>
        </pc:picChg>
        <pc:picChg chg="add mod">
          <ac:chgData name="Timo Toups" userId="434b17c8ea9182f3" providerId="LiveId" clId="{5E5285D2-208E-4F00-B4AF-806ABB0694B2}" dt="2022-07-19T18:47:48.715" v="3000" actId="1035"/>
          <ac:picMkLst>
            <pc:docMk/>
            <pc:sldMk cId="1642579675" sldId="319"/>
            <ac:picMk id="7" creationId="{5A58E5D4-A994-B215-0084-129856BDB9EB}"/>
          </ac:picMkLst>
        </pc:picChg>
        <pc:picChg chg="del">
          <ac:chgData name="Timo Toups" userId="434b17c8ea9182f3" providerId="LiveId" clId="{5E5285D2-208E-4F00-B4AF-806ABB0694B2}" dt="2022-07-19T18:35:52.517" v="2722" actId="478"/>
          <ac:picMkLst>
            <pc:docMk/>
            <pc:sldMk cId="1642579675" sldId="319"/>
            <ac:picMk id="9" creationId="{8E9A125B-1DF8-718A-2B10-4338D2EB81D8}"/>
          </ac:picMkLst>
        </pc:picChg>
        <pc:picChg chg="del">
          <ac:chgData name="Timo Toups" userId="434b17c8ea9182f3" providerId="LiveId" clId="{5E5285D2-208E-4F00-B4AF-806ABB0694B2}" dt="2022-07-23T18:52:53.936" v="5847" actId="478"/>
          <ac:picMkLst>
            <pc:docMk/>
            <pc:sldMk cId="1642579675" sldId="319"/>
            <ac:picMk id="10" creationId="{52E6001B-F79E-C2B1-F27C-C5F50E881804}"/>
          </ac:picMkLst>
        </pc:picChg>
        <pc:picChg chg="add del mod">
          <ac:chgData name="Timo Toups" userId="434b17c8ea9182f3" providerId="LiveId" clId="{5E5285D2-208E-4F00-B4AF-806ABB0694B2}" dt="2022-07-23T18:52:51.779" v="5846" actId="478"/>
          <ac:picMkLst>
            <pc:docMk/>
            <pc:sldMk cId="1642579675" sldId="319"/>
            <ac:picMk id="22" creationId="{F2B5F214-8004-FE0F-5C8C-B42F6D501255}"/>
          </ac:picMkLst>
        </pc:picChg>
        <pc:picChg chg="add del mod">
          <ac:chgData name="Timo Toups" userId="434b17c8ea9182f3" providerId="LiveId" clId="{5E5285D2-208E-4F00-B4AF-806ABB0694B2}" dt="2022-07-23T18:53:10.056" v="5851" actId="478"/>
          <ac:picMkLst>
            <pc:docMk/>
            <pc:sldMk cId="1642579675" sldId="319"/>
            <ac:picMk id="23" creationId="{42AEDAAA-513A-9888-E3C9-D529E3981501}"/>
          </ac:picMkLst>
        </pc:picChg>
        <pc:picChg chg="add mod">
          <ac:chgData name="Timo Toups" userId="434b17c8ea9182f3" providerId="LiveId" clId="{5E5285D2-208E-4F00-B4AF-806ABB0694B2}" dt="2022-07-23T18:53:10.382" v="5852"/>
          <ac:picMkLst>
            <pc:docMk/>
            <pc:sldMk cId="1642579675" sldId="319"/>
            <ac:picMk id="24" creationId="{5E7AC246-B9C8-1260-9AE1-74C7D9FAB079}"/>
          </ac:picMkLst>
        </pc:picChg>
        <pc:picChg chg="add mod ord">
          <ac:chgData name="Timo Toups" userId="434b17c8ea9182f3" providerId="LiveId" clId="{5E5285D2-208E-4F00-B4AF-806ABB0694B2}" dt="2022-07-19T18:47:48.715" v="3000" actId="1035"/>
          <ac:picMkLst>
            <pc:docMk/>
            <pc:sldMk cId="1642579675" sldId="319"/>
            <ac:picMk id="32" creationId="{DAE24A20-6755-3935-DC7E-83E7823C189D}"/>
          </ac:picMkLst>
        </pc:picChg>
        <pc:cxnChg chg="mod ord">
          <ac:chgData name="Timo Toups" userId="434b17c8ea9182f3" providerId="LiveId" clId="{5E5285D2-208E-4F00-B4AF-806ABB0694B2}" dt="2022-07-19T18:47:48.715" v="3000" actId="1035"/>
          <ac:cxnSpMkLst>
            <pc:docMk/>
            <pc:sldMk cId="1642579675" sldId="319"/>
            <ac:cxnSpMk id="13" creationId="{AE2D6BD5-AF18-FBBC-5290-04EF8F54E5C6}"/>
          </ac:cxnSpMkLst>
        </pc:cxnChg>
        <pc:cxnChg chg="mod">
          <ac:chgData name="Timo Toups" userId="434b17c8ea9182f3" providerId="LiveId" clId="{5E5285D2-208E-4F00-B4AF-806ABB0694B2}" dt="2022-07-19T18:47:48.715" v="3000" actId="1035"/>
          <ac:cxnSpMkLst>
            <pc:docMk/>
            <pc:sldMk cId="1642579675" sldId="319"/>
            <ac:cxnSpMk id="16" creationId="{AB0DB84E-03D6-90D1-681F-D669A4548D45}"/>
          </ac:cxnSpMkLst>
        </pc:cxnChg>
        <pc:cxnChg chg="del">
          <ac:chgData name="Timo Toups" userId="434b17c8ea9182f3" providerId="LiveId" clId="{5E5285D2-208E-4F00-B4AF-806ABB0694B2}" dt="2022-07-19T18:42:36.769" v="2795" actId="478"/>
          <ac:cxnSpMkLst>
            <pc:docMk/>
            <pc:sldMk cId="1642579675" sldId="319"/>
            <ac:cxnSpMk id="19" creationId="{C7F73623-21E1-A614-18C9-B3C40D3AF13D}"/>
          </ac:cxnSpMkLst>
        </pc:cxnChg>
        <pc:cxnChg chg="del">
          <ac:chgData name="Timo Toups" userId="434b17c8ea9182f3" providerId="LiveId" clId="{5E5285D2-208E-4F00-B4AF-806ABB0694B2}" dt="2022-07-19T18:42:30.653" v="2794" actId="478"/>
          <ac:cxnSpMkLst>
            <pc:docMk/>
            <pc:sldMk cId="1642579675" sldId="319"/>
            <ac:cxnSpMk id="23" creationId="{7000FFD4-6B25-9DE9-61E3-A534A4D1948A}"/>
          </ac:cxnSpMkLst>
        </pc:cxnChg>
        <pc:cxnChg chg="mod">
          <ac:chgData name="Timo Toups" userId="434b17c8ea9182f3" providerId="LiveId" clId="{5E5285D2-208E-4F00-B4AF-806ABB0694B2}" dt="2022-07-19T18:47:48.715" v="3000" actId="1035"/>
          <ac:cxnSpMkLst>
            <pc:docMk/>
            <pc:sldMk cId="1642579675" sldId="319"/>
            <ac:cxnSpMk id="28" creationId="{F9425693-396F-2883-9545-D5B6171DFA05}"/>
          </ac:cxnSpMkLst>
        </pc:cxnChg>
        <pc:cxnChg chg="add mod">
          <ac:chgData name="Timo Toups" userId="434b17c8ea9182f3" providerId="LiveId" clId="{5E5285D2-208E-4F00-B4AF-806ABB0694B2}" dt="2022-07-19T18:47:48.715" v="3000" actId="1035"/>
          <ac:cxnSpMkLst>
            <pc:docMk/>
            <pc:sldMk cId="1642579675" sldId="319"/>
            <ac:cxnSpMk id="33" creationId="{A51B470C-9819-5814-188C-06320824DF90}"/>
          </ac:cxnSpMkLst>
        </pc:cxnChg>
      </pc:sldChg>
      <pc:sldChg chg="addSp delSp modSp add mod addAnim delAnim modAnim">
        <pc:chgData name="Timo Toups" userId="434b17c8ea9182f3" providerId="LiveId" clId="{5E5285D2-208E-4F00-B4AF-806ABB0694B2}" dt="2022-07-23T18:53:14.080" v="5854"/>
        <pc:sldMkLst>
          <pc:docMk/>
          <pc:sldMk cId="3932067176" sldId="320"/>
        </pc:sldMkLst>
        <pc:spChg chg="mod">
          <ac:chgData name="Timo Toups" userId="434b17c8ea9182f3" providerId="LiveId" clId="{5E5285D2-208E-4F00-B4AF-806ABB0694B2}" dt="2022-07-19T20:36:17.030" v="4545" actId="20577"/>
          <ac:spMkLst>
            <pc:docMk/>
            <pc:sldMk cId="3932067176" sldId="320"/>
            <ac:spMk id="3" creationId="{EB1D4C0F-639A-4477-8D3D-EDC2860B91B8}"/>
          </ac:spMkLst>
        </pc:spChg>
        <pc:spChg chg="add del">
          <ac:chgData name="Timo Toups" userId="434b17c8ea9182f3" providerId="LiveId" clId="{5E5285D2-208E-4F00-B4AF-806ABB0694B2}" dt="2022-07-19T19:01:09.790" v="3123" actId="478"/>
          <ac:spMkLst>
            <pc:docMk/>
            <pc:sldMk cId="3932067176" sldId="320"/>
            <ac:spMk id="14" creationId="{99198490-EAD1-1E2A-1F7C-5925B718E8A9}"/>
          </ac:spMkLst>
        </pc:spChg>
        <pc:spChg chg="add del mod">
          <ac:chgData name="Timo Toups" userId="434b17c8ea9182f3" providerId="LiveId" clId="{5E5285D2-208E-4F00-B4AF-806ABB0694B2}" dt="2022-07-19T19:01:13.574" v="3124" actId="478"/>
          <ac:spMkLst>
            <pc:docMk/>
            <pc:sldMk cId="3932067176" sldId="320"/>
            <ac:spMk id="15" creationId="{010F5127-F77B-3528-FA1A-78716A633CD2}"/>
          </ac:spMkLst>
        </pc:spChg>
        <pc:spChg chg="add del">
          <ac:chgData name="Timo Toups" userId="434b17c8ea9182f3" providerId="LiveId" clId="{5E5285D2-208E-4F00-B4AF-806ABB0694B2}" dt="2022-07-19T19:04:16.023" v="3128" actId="478"/>
          <ac:spMkLst>
            <pc:docMk/>
            <pc:sldMk cId="3932067176" sldId="320"/>
            <ac:spMk id="27" creationId="{FA1284D7-BF16-B81E-30A0-745E90664222}"/>
          </ac:spMkLst>
        </pc:spChg>
        <pc:spChg chg="add mod">
          <ac:chgData name="Timo Toups" userId="434b17c8ea9182f3" providerId="LiveId" clId="{5E5285D2-208E-4F00-B4AF-806ABB0694B2}" dt="2022-07-19T19:40:48.952" v="3614" actId="207"/>
          <ac:spMkLst>
            <pc:docMk/>
            <pc:sldMk cId="3932067176" sldId="320"/>
            <ac:spMk id="30" creationId="{6CF7D5EA-810B-460A-CB99-43CD0E85BE21}"/>
          </ac:spMkLst>
        </pc:spChg>
        <pc:spChg chg="mod">
          <ac:chgData name="Timo Toups" userId="434b17c8ea9182f3" providerId="LiveId" clId="{5E5285D2-208E-4F00-B4AF-806ABB0694B2}" dt="2022-07-19T18:58:12.404" v="3085" actId="20577"/>
          <ac:spMkLst>
            <pc:docMk/>
            <pc:sldMk cId="3932067176" sldId="320"/>
            <ac:spMk id="34" creationId="{C6EE27F2-D8FD-AB4C-0452-79BAD694D147}"/>
          </ac:spMkLst>
        </pc:spChg>
        <pc:picChg chg="add del mod ord">
          <ac:chgData name="Timo Toups" userId="434b17c8ea9182f3" providerId="LiveId" clId="{5E5285D2-208E-4F00-B4AF-806ABB0694B2}" dt="2022-07-19T19:00:01.876" v="3110" actId="478"/>
          <ac:picMkLst>
            <pc:docMk/>
            <pc:sldMk cId="3932067176" sldId="320"/>
            <ac:picMk id="4" creationId="{0C08BC93-4152-1B7D-7753-0CA1CAA9A35E}"/>
          </ac:picMkLst>
        </pc:picChg>
        <pc:picChg chg="add del">
          <ac:chgData name="Timo Toups" userId="434b17c8ea9182f3" providerId="LiveId" clId="{5E5285D2-208E-4F00-B4AF-806ABB0694B2}" dt="2022-07-19T18:57:03.163" v="3036" actId="22"/>
          <ac:picMkLst>
            <pc:docMk/>
            <pc:sldMk cId="3932067176" sldId="320"/>
            <ac:picMk id="6" creationId="{42F9376A-8C6E-1395-DB52-C6526A036C1B}"/>
          </ac:picMkLst>
        </pc:picChg>
        <pc:picChg chg="add del mod">
          <ac:chgData name="Timo Toups" userId="434b17c8ea9182f3" providerId="LiveId" clId="{5E5285D2-208E-4F00-B4AF-806ABB0694B2}" dt="2022-07-19T19:27:48.904" v="3525" actId="478"/>
          <ac:picMkLst>
            <pc:docMk/>
            <pc:sldMk cId="3932067176" sldId="320"/>
            <ac:picMk id="7" creationId="{5A58E5D4-A994-B215-0084-129856BDB9EB}"/>
          </ac:picMkLst>
        </pc:picChg>
        <pc:picChg chg="del">
          <ac:chgData name="Timo Toups" userId="434b17c8ea9182f3" providerId="LiveId" clId="{5E5285D2-208E-4F00-B4AF-806ABB0694B2}" dt="2022-07-23T18:53:13.861" v="5853" actId="478"/>
          <ac:picMkLst>
            <pc:docMk/>
            <pc:sldMk cId="3932067176" sldId="320"/>
            <ac:picMk id="10" creationId="{52E6001B-F79E-C2B1-F27C-C5F50E881804}"/>
          </ac:picMkLst>
        </pc:picChg>
        <pc:picChg chg="add mod ord">
          <ac:chgData name="Timo Toups" userId="434b17c8ea9182f3" providerId="LiveId" clId="{5E5285D2-208E-4F00-B4AF-806ABB0694B2}" dt="2022-07-19T18:59:56.658" v="3109" actId="167"/>
          <ac:picMkLst>
            <pc:docMk/>
            <pc:sldMk cId="3932067176" sldId="320"/>
            <ac:picMk id="12" creationId="{CFF1C21B-09FB-81B3-F36E-18363CF10CE9}"/>
          </ac:picMkLst>
        </pc:picChg>
        <pc:picChg chg="add mod">
          <ac:chgData name="Timo Toups" userId="434b17c8ea9182f3" providerId="LiveId" clId="{5E5285D2-208E-4F00-B4AF-806ABB0694B2}" dt="2022-07-23T18:53:14.080" v="5854"/>
          <ac:picMkLst>
            <pc:docMk/>
            <pc:sldMk cId="3932067176" sldId="320"/>
            <ac:picMk id="16" creationId="{882E57C3-D712-3DDD-A638-14296ED59796}"/>
          </ac:picMkLst>
        </pc:picChg>
        <pc:picChg chg="add del">
          <ac:chgData name="Timo Toups" userId="434b17c8ea9182f3" providerId="LiveId" clId="{5E5285D2-208E-4F00-B4AF-806ABB0694B2}" dt="2022-07-19T19:04:49.817" v="3130" actId="22"/>
          <ac:picMkLst>
            <pc:docMk/>
            <pc:sldMk cId="3932067176" sldId="320"/>
            <ac:picMk id="18" creationId="{10E7AE2A-D333-4BA4-A799-0CFC5406689D}"/>
          </ac:picMkLst>
        </pc:picChg>
        <pc:picChg chg="add mod">
          <ac:chgData name="Timo Toups" userId="434b17c8ea9182f3" providerId="LiveId" clId="{5E5285D2-208E-4F00-B4AF-806ABB0694B2}" dt="2022-07-19T19:07:39.002" v="3255" actId="1076"/>
          <ac:picMkLst>
            <pc:docMk/>
            <pc:sldMk cId="3932067176" sldId="320"/>
            <ac:picMk id="22" creationId="{B1BF253A-C1AA-685A-563C-05661E665617}"/>
          </ac:picMkLst>
        </pc:picChg>
        <pc:picChg chg="add del mod">
          <ac:chgData name="Timo Toups" userId="434b17c8ea9182f3" providerId="LiveId" clId="{5E5285D2-208E-4F00-B4AF-806ABB0694B2}" dt="2022-07-19T19:27:48.904" v="3525" actId="478"/>
          <ac:picMkLst>
            <pc:docMk/>
            <pc:sldMk cId="3932067176" sldId="320"/>
            <ac:picMk id="23" creationId="{7DD66420-9426-3F99-56C7-E2E784094F1A}"/>
          </ac:picMkLst>
        </pc:picChg>
        <pc:picChg chg="del">
          <ac:chgData name="Timo Toups" userId="434b17c8ea9182f3" providerId="LiveId" clId="{5E5285D2-208E-4F00-B4AF-806ABB0694B2}" dt="2022-07-19T18:54:51.143" v="3013" actId="478"/>
          <ac:picMkLst>
            <pc:docMk/>
            <pc:sldMk cId="3932067176" sldId="320"/>
            <ac:picMk id="32" creationId="{DAE24A20-6755-3935-DC7E-83E7823C189D}"/>
          </ac:picMkLst>
        </pc:picChg>
        <pc:cxnChg chg="add del">
          <ac:chgData name="Timo Toups" userId="434b17c8ea9182f3" providerId="LiveId" clId="{5E5285D2-208E-4F00-B4AF-806ABB0694B2}" dt="2022-07-19T19:01:09.790" v="3123" actId="478"/>
          <ac:cxnSpMkLst>
            <pc:docMk/>
            <pc:sldMk cId="3932067176" sldId="320"/>
            <ac:cxnSpMk id="13" creationId="{AE2D6BD5-AF18-FBBC-5290-04EF8F54E5C6}"/>
          </ac:cxnSpMkLst>
        </pc:cxnChg>
        <pc:cxnChg chg="add del">
          <ac:chgData name="Timo Toups" userId="434b17c8ea9182f3" providerId="LiveId" clId="{5E5285D2-208E-4F00-B4AF-806ABB0694B2}" dt="2022-07-19T19:01:13.574" v="3124" actId="478"/>
          <ac:cxnSpMkLst>
            <pc:docMk/>
            <pc:sldMk cId="3932067176" sldId="320"/>
            <ac:cxnSpMk id="16" creationId="{AB0DB84E-03D6-90D1-681F-D669A4548D45}"/>
          </ac:cxnSpMkLst>
        </pc:cxnChg>
        <pc:cxnChg chg="add del">
          <ac:chgData name="Timo Toups" userId="434b17c8ea9182f3" providerId="LiveId" clId="{5E5285D2-208E-4F00-B4AF-806ABB0694B2}" dt="2022-07-19T19:04:16.023" v="3128" actId="478"/>
          <ac:cxnSpMkLst>
            <pc:docMk/>
            <pc:sldMk cId="3932067176" sldId="320"/>
            <ac:cxnSpMk id="28" creationId="{F9425693-396F-2883-9545-D5B6171DFA05}"/>
          </ac:cxnSpMkLst>
        </pc:cxnChg>
      </pc:sldChg>
      <pc:sldChg chg="addSp delSp modSp add mod modTransition delAnim modAnim">
        <pc:chgData name="Timo Toups" userId="434b17c8ea9182f3" providerId="LiveId" clId="{5E5285D2-208E-4F00-B4AF-806ABB0694B2}" dt="2022-07-23T18:53:18.540" v="5856"/>
        <pc:sldMkLst>
          <pc:docMk/>
          <pc:sldMk cId="548142528" sldId="321"/>
        </pc:sldMkLst>
        <pc:spChg chg="mod">
          <ac:chgData name="Timo Toups" userId="434b17c8ea9182f3" providerId="LiveId" clId="{5E5285D2-208E-4F00-B4AF-806ABB0694B2}" dt="2022-07-19T20:36:11.178" v="4533" actId="20577"/>
          <ac:spMkLst>
            <pc:docMk/>
            <pc:sldMk cId="548142528" sldId="321"/>
            <ac:spMk id="3" creationId="{EB1D4C0F-639A-4477-8D3D-EDC2860B91B8}"/>
          </ac:spMkLst>
        </pc:spChg>
        <pc:spChg chg="del">
          <ac:chgData name="Timo Toups" userId="434b17c8ea9182f3" providerId="LiveId" clId="{5E5285D2-208E-4F00-B4AF-806ABB0694B2}" dt="2022-07-19T19:09:06.485" v="3311" actId="478"/>
          <ac:spMkLst>
            <pc:docMk/>
            <pc:sldMk cId="548142528" sldId="321"/>
            <ac:spMk id="14" creationId="{99198490-EAD1-1E2A-1F7C-5925B718E8A9}"/>
          </ac:spMkLst>
        </pc:spChg>
        <pc:spChg chg="del">
          <ac:chgData name="Timo Toups" userId="434b17c8ea9182f3" providerId="LiveId" clId="{5E5285D2-208E-4F00-B4AF-806ABB0694B2}" dt="2022-07-19T19:09:29.679" v="3315" actId="478"/>
          <ac:spMkLst>
            <pc:docMk/>
            <pc:sldMk cId="548142528" sldId="321"/>
            <ac:spMk id="15" creationId="{010F5127-F77B-3528-FA1A-78716A633CD2}"/>
          </ac:spMkLst>
        </pc:spChg>
        <pc:spChg chg="del">
          <ac:chgData name="Timo Toups" userId="434b17c8ea9182f3" providerId="LiveId" clId="{5E5285D2-208E-4F00-B4AF-806ABB0694B2}" dt="2022-07-19T19:13:25.126" v="3420" actId="478"/>
          <ac:spMkLst>
            <pc:docMk/>
            <pc:sldMk cId="548142528" sldId="321"/>
            <ac:spMk id="27" creationId="{FA1284D7-BF16-B81E-30A0-745E90664222}"/>
          </ac:spMkLst>
        </pc:spChg>
        <pc:spChg chg="add mod">
          <ac:chgData name="Timo Toups" userId="434b17c8ea9182f3" providerId="LiveId" clId="{5E5285D2-208E-4F00-B4AF-806ABB0694B2}" dt="2022-07-19T19:40:45.210" v="3613" actId="207"/>
          <ac:spMkLst>
            <pc:docMk/>
            <pc:sldMk cId="548142528" sldId="321"/>
            <ac:spMk id="31" creationId="{17CBC663-D087-E618-579E-1C56A45C3438}"/>
          </ac:spMkLst>
        </pc:spChg>
        <pc:spChg chg="mod">
          <ac:chgData name="Timo Toups" userId="434b17c8ea9182f3" providerId="LiveId" clId="{5E5285D2-208E-4F00-B4AF-806ABB0694B2}" dt="2022-07-19T19:13:19.943" v="3419" actId="20577"/>
          <ac:spMkLst>
            <pc:docMk/>
            <pc:sldMk cId="548142528" sldId="321"/>
            <ac:spMk id="34" creationId="{C6EE27F2-D8FD-AB4C-0452-79BAD694D147}"/>
          </ac:spMkLst>
        </pc:spChg>
        <pc:picChg chg="add mod">
          <ac:chgData name="Timo Toups" userId="434b17c8ea9182f3" providerId="LiveId" clId="{5E5285D2-208E-4F00-B4AF-806ABB0694B2}" dt="2022-07-19T19:12:39.016" v="3399" actId="207"/>
          <ac:picMkLst>
            <pc:docMk/>
            <pc:sldMk cId="548142528" sldId="321"/>
            <ac:picMk id="4" creationId="{7905186B-8F2B-CF53-BBD1-D126771E407C}"/>
          </ac:picMkLst>
        </pc:picChg>
        <pc:picChg chg="mod">
          <ac:chgData name="Timo Toups" userId="434b17c8ea9182f3" providerId="LiveId" clId="{5E5285D2-208E-4F00-B4AF-806ABB0694B2}" dt="2022-07-19T19:21:05.611" v="3481" actId="1035"/>
          <ac:picMkLst>
            <pc:docMk/>
            <pc:sldMk cId="548142528" sldId="321"/>
            <ac:picMk id="7" creationId="{5A58E5D4-A994-B215-0084-129856BDB9EB}"/>
          </ac:picMkLst>
        </pc:picChg>
        <pc:picChg chg="del">
          <ac:chgData name="Timo Toups" userId="434b17c8ea9182f3" providerId="LiveId" clId="{5E5285D2-208E-4F00-B4AF-806ABB0694B2}" dt="2022-07-23T18:53:18.261" v="5855" actId="478"/>
          <ac:picMkLst>
            <pc:docMk/>
            <pc:sldMk cId="548142528" sldId="321"/>
            <ac:picMk id="10" creationId="{52E6001B-F79E-C2B1-F27C-C5F50E881804}"/>
          </ac:picMkLst>
        </pc:picChg>
        <pc:picChg chg="mod">
          <ac:chgData name="Timo Toups" userId="434b17c8ea9182f3" providerId="LiveId" clId="{5E5285D2-208E-4F00-B4AF-806ABB0694B2}" dt="2022-07-19T19:22:17.406" v="3495" actId="1076"/>
          <ac:picMkLst>
            <pc:docMk/>
            <pc:sldMk cId="548142528" sldId="321"/>
            <ac:picMk id="12" creationId="{CFF1C21B-09FB-81B3-F36E-18363CF10CE9}"/>
          </ac:picMkLst>
        </pc:picChg>
        <pc:picChg chg="add mod">
          <ac:chgData name="Timo Toups" userId="434b17c8ea9182f3" providerId="LiveId" clId="{5E5285D2-208E-4F00-B4AF-806ABB0694B2}" dt="2022-07-19T19:08:20.067" v="3307" actId="14861"/>
          <ac:picMkLst>
            <pc:docMk/>
            <pc:sldMk cId="548142528" sldId="321"/>
            <ac:picMk id="22" creationId="{88DF0AA5-93C8-A0C1-AD86-EC364205CC03}"/>
          </ac:picMkLst>
        </pc:picChg>
        <pc:picChg chg="add mod">
          <ac:chgData name="Timo Toups" userId="434b17c8ea9182f3" providerId="LiveId" clId="{5E5285D2-208E-4F00-B4AF-806ABB0694B2}" dt="2022-07-19T19:16:52.312" v="3441" actId="1038"/>
          <ac:picMkLst>
            <pc:docMk/>
            <pc:sldMk cId="548142528" sldId="321"/>
            <ac:picMk id="24" creationId="{717A53E8-1AC8-E54D-530F-DE624B8F92A4}"/>
          </ac:picMkLst>
        </pc:picChg>
        <pc:picChg chg="add del mod">
          <ac:chgData name="Timo Toups" userId="434b17c8ea9182f3" providerId="LiveId" clId="{5E5285D2-208E-4F00-B4AF-806ABB0694B2}" dt="2022-07-19T19:18:03.833" v="3450"/>
          <ac:picMkLst>
            <pc:docMk/>
            <pc:sldMk cId="548142528" sldId="321"/>
            <ac:picMk id="25" creationId="{AF287C36-DD6A-D9BD-8515-1A5325060FEB}"/>
          </ac:picMkLst>
        </pc:picChg>
        <pc:picChg chg="add mod">
          <ac:chgData name="Timo Toups" userId="434b17c8ea9182f3" providerId="LiveId" clId="{5E5285D2-208E-4F00-B4AF-806ABB0694B2}" dt="2022-07-23T18:53:18.540" v="5856"/>
          <ac:picMkLst>
            <pc:docMk/>
            <pc:sldMk cId="548142528" sldId="321"/>
            <ac:picMk id="26" creationId="{700EB65D-4ECF-7C62-702A-2758AA15EC39}"/>
          </ac:picMkLst>
        </pc:picChg>
        <pc:picChg chg="add mod">
          <ac:chgData name="Timo Toups" userId="434b17c8ea9182f3" providerId="LiveId" clId="{5E5285D2-208E-4F00-B4AF-806ABB0694B2}" dt="2022-07-19T19:22:33.506" v="3501" actId="1037"/>
          <ac:picMkLst>
            <pc:docMk/>
            <pc:sldMk cId="548142528" sldId="321"/>
            <ac:picMk id="29" creationId="{9B991341-3F85-76D4-EFAD-214164E6F9B8}"/>
          </ac:picMkLst>
        </pc:picChg>
        <pc:picChg chg="add mod">
          <ac:chgData name="Timo Toups" userId="434b17c8ea9182f3" providerId="LiveId" clId="{5E5285D2-208E-4F00-B4AF-806ABB0694B2}" dt="2022-07-19T19:23:28.988" v="3515" actId="1036"/>
          <ac:picMkLst>
            <pc:docMk/>
            <pc:sldMk cId="548142528" sldId="321"/>
            <ac:picMk id="30" creationId="{038D9DBE-932B-D643-A1D7-50CAED1376B9}"/>
          </ac:picMkLst>
        </pc:picChg>
        <pc:cxnChg chg="del">
          <ac:chgData name="Timo Toups" userId="434b17c8ea9182f3" providerId="LiveId" clId="{5E5285D2-208E-4F00-B4AF-806ABB0694B2}" dt="2022-07-19T19:09:06.485" v="3311" actId="478"/>
          <ac:cxnSpMkLst>
            <pc:docMk/>
            <pc:sldMk cId="548142528" sldId="321"/>
            <ac:cxnSpMk id="13" creationId="{AE2D6BD5-AF18-FBBC-5290-04EF8F54E5C6}"/>
          </ac:cxnSpMkLst>
        </pc:cxnChg>
        <pc:cxnChg chg="del">
          <ac:chgData name="Timo Toups" userId="434b17c8ea9182f3" providerId="LiveId" clId="{5E5285D2-208E-4F00-B4AF-806ABB0694B2}" dt="2022-07-19T19:09:29.679" v="3315" actId="478"/>
          <ac:cxnSpMkLst>
            <pc:docMk/>
            <pc:sldMk cId="548142528" sldId="321"/>
            <ac:cxnSpMk id="16" creationId="{AB0DB84E-03D6-90D1-681F-D669A4548D45}"/>
          </ac:cxnSpMkLst>
        </pc:cxnChg>
        <pc:cxnChg chg="del">
          <ac:chgData name="Timo Toups" userId="434b17c8ea9182f3" providerId="LiveId" clId="{5E5285D2-208E-4F00-B4AF-806ABB0694B2}" dt="2022-07-19T19:13:25.126" v="3420" actId="478"/>
          <ac:cxnSpMkLst>
            <pc:docMk/>
            <pc:sldMk cId="548142528" sldId="321"/>
            <ac:cxnSpMk id="28" creationId="{F9425693-396F-2883-9545-D5B6171DFA05}"/>
          </ac:cxnSpMkLst>
        </pc:cxnChg>
      </pc:sldChg>
      <pc:sldChg chg="addSp delSp modSp add mod ord delAnim">
        <pc:chgData name="Timo Toups" userId="434b17c8ea9182f3" providerId="LiveId" clId="{5E5285D2-208E-4F00-B4AF-806ABB0694B2}" dt="2022-07-23T18:53:22.423" v="5858"/>
        <pc:sldMkLst>
          <pc:docMk/>
          <pc:sldMk cId="758934501" sldId="322"/>
        </pc:sldMkLst>
        <pc:spChg chg="mod">
          <ac:chgData name="Timo Toups" userId="434b17c8ea9182f3" providerId="LiveId" clId="{5E5285D2-208E-4F00-B4AF-806ABB0694B2}" dt="2022-07-19T20:36:26.534" v="4548" actId="20577"/>
          <ac:spMkLst>
            <pc:docMk/>
            <pc:sldMk cId="758934501" sldId="322"/>
            <ac:spMk id="3" creationId="{EB1D4C0F-639A-4477-8D3D-EDC2860B91B8}"/>
          </ac:spMkLst>
        </pc:spChg>
        <pc:spChg chg="del">
          <ac:chgData name="Timo Toups" userId="434b17c8ea9182f3" providerId="LiveId" clId="{5E5285D2-208E-4F00-B4AF-806ABB0694B2}" dt="2022-07-19T19:37:51.060" v="3583" actId="478"/>
          <ac:spMkLst>
            <pc:docMk/>
            <pc:sldMk cId="758934501" sldId="322"/>
            <ac:spMk id="14" creationId="{99198490-EAD1-1E2A-1F7C-5925B718E8A9}"/>
          </ac:spMkLst>
        </pc:spChg>
        <pc:spChg chg="mod">
          <ac:chgData name="Timo Toups" userId="434b17c8ea9182f3" providerId="LiveId" clId="{5E5285D2-208E-4F00-B4AF-806ABB0694B2}" dt="2022-07-19T20:24:23.116" v="4293" actId="1035"/>
          <ac:spMkLst>
            <pc:docMk/>
            <pc:sldMk cId="758934501" sldId="322"/>
            <ac:spMk id="15" creationId="{010F5127-F77B-3528-FA1A-78716A633CD2}"/>
          </ac:spMkLst>
        </pc:spChg>
        <pc:spChg chg="add mod">
          <ac:chgData name="Timo Toups" userId="434b17c8ea9182f3" providerId="LiveId" clId="{5E5285D2-208E-4F00-B4AF-806ABB0694B2}" dt="2022-07-19T19:40:39.427" v="3612" actId="207"/>
          <ac:spMkLst>
            <pc:docMk/>
            <pc:sldMk cId="758934501" sldId="322"/>
            <ac:spMk id="22" creationId="{EC8EECB9-3170-F343-A7B3-D286F7D01D4C}"/>
          </ac:spMkLst>
        </pc:spChg>
        <pc:spChg chg="del">
          <ac:chgData name="Timo Toups" userId="434b17c8ea9182f3" providerId="LiveId" clId="{5E5285D2-208E-4F00-B4AF-806ABB0694B2}" dt="2022-07-19T19:37:51.060" v="3583" actId="478"/>
          <ac:spMkLst>
            <pc:docMk/>
            <pc:sldMk cId="758934501" sldId="322"/>
            <ac:spMk id="27" creationId="{FA1284D7-BF16-B81E-30A0-745E90664222}"/>
          </ac:spMkLst>
        </pc:spChg>
        <pc:spChg chg="del">
          <ac:chgData name="Timo Toups" userId="434b17c8ea9182f3" providerId="LiveId" clId="{5E5285D2-208E-4F00-B4AF-806ABB0694B2}" dt="2022-07-19T19:37:51.060" v="3583" actId="478"/>
          <ac:spMkLst>
            <pc:docMk/>
            <pc:sldMk cId="758934501" sldId="322"/>
            <ac:spMk id="34" creationId="{C6EE27F2-D8FD-AB4C-0452-79BAD694D147}"/>
          </ac:spMkLst>
        </pc:spChg>
        <pc:picChg chg="add mod ord">
          <ac:chgData name="Timo Toups" userId="434b17c8ea9182f3" providerId="LiveId" clId="{5E5285D2-208E-4F00-B4AF-806ABB0694B2}" dt="2022-07-19T19:37:24.923" v="3582" actId="1035"/>
          <ac:picMkLst>
            <pc:docMk/>
            <pc:sldMk cId="758934501" sldId="322"/>
            <ac:picMk id="4" creationId="{A38292C5-39FB-7B2B-F11A-0332D6503799}"/>
          </ac:picMkLst>
        </pc:picChg>
        <pc:picChg chg="del">
          <ac:chgData name="Timo Toups" userId="434b17c8ea9182f3" providerId="LiveId" clId="{5E5285D2-208E-4F00-B4AF-806ABB0694B2}" dt="2022-07-19T19:38:57.700" v="3584" actId="478"/>
          <ac:picMkLst>
            <pc:docMk/>
            <pc:sldMk cId="758934501" sldId="322"/>
            <ac:picMk id="7" creationId="{5A58E5D4-A994-B215-0084-129856BDB9EB}"/>
          </ac:picMkLst>
        </pc:picChg>
        <pc:picChg chg="del">
          <ac:chgData name="Timo Toups" userId="434b17c8ea9182f3" providerId="LiveId" clId="{5E5285D2-208E-4F00-B4AF-806ABB0694B2}" dt="2022-07-23T18:53:22.166" v="5857" actId="478"/>
          <ac:picMkLst>
            <pc:docMk/>
            <pc:sldMk cId="758934501" sldId="322"/>
            <ac:picMk id="10" creationId="{52E6001B-F79E-C2B1-F27C-C5F50E881804}"/>
          </ac:picMkLst>
        </pc:picChg>
        <pc:picChg chg="add mod">
          <ac:chgData name="Timo Toups" userId="434b17c8ea9182f3" providerId="LiveId" clId="{5E5285D2-208E-4F00-B4AF-806ABB0694B2}" dt="2022-07-23T18:53:22.423" v="5858"/>
          <ac:picMkLst>
            <pc:docMk/>
            <pc:sldMk cId="758934501" sldId="322"/>
            <ac:picMk id="17" creationId="{AE503118-CD4F-BA97-8458-9BE79D3A7FCD}"/>
          </ac:picMkLst>
        </pc:picChg>
        <pc:picChg chg="del">
          <ac:chgData name="Timo Toups" userId="434b17c8ea9182f3" providerId="LiveId" clId="{5E5285D2-208E-4F00-B4AF-806ABB0694B2}" dt="2022-07-19T19:36:57.190" v="3577" actId="478"/>
          <ac:picMkLst>
            <pc:docMk/>
            <pc:sldMk cId="758934501" sldId="322"/>
            <ac:picMk id="32" creationId="{DAE24A20-6755-3935-DC7E-83E7823C189D}"/>
          </ac:picMkLst>
        </pc:picChg>
        <pc:cxnChg chg="del">
          <ac:chgData name="Timo Toups" userId="434b17c8ea9182f3" providerId="LiveId" clId="{5E5285D2-208E-4F00-B4AF-806ABB0694B2}" dt="2022-07-19T19:37:51.060" v="3583" actId="478"/>
          <ac:cxnSpMkLst>
            <pc:docMk/>
            <pc:sldMk cId="758934501" sldId="322"/>
            <ac:cxnSpMk id="13" creationId="{AE2D6BD5-AF18-FBBC-5290-04EF8F54E5C6}"/>
          </ac:cxnSpMkLst>
        </pc:cxnChg>
        <pc:cxnChg chg="mod">
          <ac:chgData name="Timo Toups" userId="434b17c8ea9182f3" providerId="LiveId" clId="{5E5285D2-208E-4F00-B4AF-806ABB0694B2}" dt="2022-07-19T20:24:23.116" v="4293" actId="1035"/>
          <ac:cxnSpMkLst>
            <pc:docMk/>
            <pc:sldMk cId="758934501" sldId="322"/>
            <ac:cxnSpMk id="16" creationId="{AB0DB84E-03D6-90D1-681F-D669A4548D45}"/>
          </ac:cxnSpMkLst>
        </pc:cxnChg>
        <pc:cxnChg chg="del">
          <ac:chgData name="Timo Toups" userId="434b17c8ea9182f3" providerId="LiveId" clId="{5E5285D2-208E-4F00-B4AF-806ABB0694B2}" dt="2022-07-19T19:37:51.060" v="3583" actId="478"/>
          <ac:cxnSpMkLst>
            <pc:docMk/>
            <pc:sldMk cId="758934501" sldId="322"/>
            <ac:cxnSpMk id="28" creationId="{F9425693-396F-2883-9545-D5B6171DFA05}"/>
          </ac:cxnSpMkLst>
        </pc:cxnChg>
        <pc:cxnChg chg="del">
          <ac:chgData name="Timo Toups" userId="434b17c8ea9182f3" providerId="LiveId" clId="{5E5285D2-208E-4F00-B4AF-806ABB0694B2}" dt="2022-07-19T19:37:51.060" v="3583" actId="478"/>
          <ac:cxnSpMkLst>
            <pc:docMk/>
            <pc:sldMk cId="758934501" sldId="322"/>
            <ac:cxnSpMk id="33" creationId="{A51B470C-9819-5814-188C-06320824DF90}"/>
          </ac:cxnSpMkLst>
        </pc:cxnChg>
      </pc:sldChg>
      <pc:sldChg chg="addSp delSp modSp add mod modTransition addAnim delAnim modAnim">
        <pc:chgData name="Timo Toups" userId="434b17c8ea9182f3" providerId="LiveId" clId="{5E5285D2-208E-4F00-B4AF-806ABB0694B2}" dt="2022-07-31T10:12:46.965" v="7607"/>
        <pc:sldMkLst>
          <pc:docMk/>
          <pc:sldMk cId="1112301273" sldId="323"/>
        </pc:sldMkLst>
        <pc:spChg chg="mod">
          <ac:chgData name="Timo Toups" userId="434b17c8ea9182f3" providerId="LiveId" clId="{5E5285D2-208E-4F00-B4AF-806ABB0694B2}" dt="2022-07-19T20:35:24.727" v="4471" actId="20577"/>
          <ac:spMkLst>
            <pc:docMk/>
            <pc:sldMk cId="1112301273" sldId="323"/>
            <ac:spMk id="3" creationId="{EB1D4C0F-639A-4477-8D3D-EDC2860B91B8}"/>
          </ac:spMkLst>
        </pc:spChg>
        <pc:spChg chg="add del mod">
          <ac:chgData name="Timo Toups" userId="434b17c8ea9182f3" providerId="LiveId" clId="{5E5285D2-208E-4F00-B4AF-806ABB0694B2}" dt="2022-07-19T19:43:53.180" v="3662" actId="1035"/>
          <ac:spMkLst>
            <pc:docMk/>
            <pc:sldMk cId="1112301273" sldId="323"/>
            <ac:spMk id="15" creationId="{010F5127-F77B-3528-FA1A-78716A633CD2}"/>
          </ac:spMkLst>
        </pc:spChg>
        <pc:spChg chg="mod">
          <ac:chgData name="Timo Toups" userId="434b17c8ea9182f3" providerId="LiveId" clId="{5E5285D2-208E-4F00-B4AF-806ABB0694B2}" dt="2022-07-19T20:36:54.789" v="4560" actId="20577"/>
          <ac:spMkLst>
            <pc:docMk/>
            <pc:sldMk cId="1112301273" sldId="323"/>
            <ac:spMk id="22" creationId="{EC8EECB9-3170-F343-A7B3-D286F7D01D4C}"/>
          </ac:spMkLst>
        </pc:spChg>
        <pc:spChg chg="add del mod">
          <ac:chgData name="Timo Toups" userId="434b17c8ea9182f3" providerId="LiveId" clId="{5E5285D2-208E-4F00-B4AF-806ABB0694B2}" dt="2022-07-19T19:52:38.723" v="3734"/>
          <ac:spMkLst>
            <pc:docMk/>
            <pc:sldMk cId="1112301273" sldId="323"/>
            <ac:spMk id="23" creationId="{35896478-4F1B-2372-49D8-DAF2CDF715B9}"/>
          </ac:spMkLst>
        </pc:spChg>
        <pc:spChg chg="add del mod">
          <ac:chgData name="Timo Toups" userId="434b17c8ea9182f3" providerId="LiveId" clId="{5E5285D2-208E-4F00-B4AF-806ABB0694B2}" dt="2022-07-19T19:52:38.723" v="3734"/>
          <ac:spMkLst>
            <pc:docMk/>
            <pc:sldMk cId="1112301273" sldId="323"/>
            <ac:spMk id="24" creationId="{2DE9846D-0F05-CE8A-C834-7001E5AA12D1}"/>
          </ac:spMkLst>
        </pc:spChg>
        <pc:picChg chg="del">
          <ac:chgData name="Timo Toups" userId="434b17c8ea9182f3" providerId="LiveId" clId="{5E5285D2-208E-4F00-B4AF-806ABB0694B2}" dt="2022-07-19T19:42:43.656" v="3623" actId="478"/>
          <ac:picMkLst>
            <pc:docMk/>
            <pc:sldMk cId="1112301273" sldId="323"/>
            <ac:picMk id="4" creationId="{A38292C5-39FB-7B2B-F11A-0332D6503799}"/>
          </ac:picMkLst>
        </pc:picChg>
        <pc:picChg chg="add mod ord">
          <ac:chgData name="Timo Toups" userId="434b17c8ea9182f3" providerId="LiveId" clId="{5E5285D2-208E-4F00-B4AF-806ABB0694B2}" dt="2022-07-19T19:53:35.064" v="3854" actId="207"/>
          <ac:picMkLst>
            <pc:docMk/>
            <pc:sldMk cId="1112301273" sldId="323"/>
            <ac:picMk id="5" creationId="{5D684F95-70D3-9B37-3833-8AED11F72E7E}"/>
          </ac:picMkLst>
        </pc:picChg>
        <pc:picChg chg="add mod">
          <ac:chgData name="Timo Toups" userId="434b17c8ea9182f3" providerId="LiveId" clId="{5E5285D2-208E-4F00-B4AF-806ABB0694B2}" dt="2022-07-19T19:45:37.127" v="3673" actId="1076"/>
          <ac:picMkLst>
            <pc:docMk/>
            <pc:sldMk cId="1112301273" sldId="323"/>
            <ac:picMk id="9" creationId="{E66272EF-619A-BF2C-AF25-088812DCD391}"/>
          </ac:picMkLst>
        </pc:picChg>
        <pc:picChg chg="del">
          <ac:chgData name="Timo Toups" userId="434b17c8ea9182f3" providerId="LiveId" clId="{5E5285D2-208E-4F00-B4AF-806ABB0694B2}" dt="2022-07-23T18:53:26.334" v="5859" actId="478"/>
          <ac:picMkLst>
            <pc:docMk/>
            <pc:sldMk cId="1112301273" sldId="323"/>
            <ac:picMk id="10" creationId="{52E6001B-F79E-C2B1-F27C-C5F50E881804}"/>
          </ac:picMkLst>
        </pc:picChg>
        <pc:picChg chg="add mod">
          <ac:chgData name="Timo Toups" userId="434b17c8ea9182f3" providerId="LiveId" clId="{5E5285D2-208E-4F00-B4AF-806ABB0694B2}" dt="2022-07-19T19:46:23.529" v="3677" actId="14100"/>
          <ac:picMkLst>
            <pc:docMk/>
            <pc:sldMk cId="1112301273" sldId="323"/>
            <ac:picMk id="13" creationId="{52F59939-870F-1D20-3B5B-F44123560CC2}"/>
          </ac:picMkLst>
        </pc:picChg>
        <pc:picChg chg="add mod">
          <ac:chgData name="Timo Toups" userId="434b17c8ea9182f3" providerId="LiveId" clId="{5E5285D2-208E-4F00-B4AF-806ABB0694B2}" dt="2022-07-23T18:53:26.744" v="5860"/>
          <ac:picMkLst>
            <pc:docMk/>
            <pc:sldMk cId="1112301273" sldId="323"/>
            <ac:picMk id="19" creationId="{5C9D8FFF-083C-AAC0-5A5C-490F8DFC4EC2}"/>
          </ac:picMkLst>
        </pc:picChg>
        <pc:picChg chg="add del mod ord">
          <ac:chgData name="Timo Toups" userId="434b17c8ea9182f3" providerId="LiveId" clId="{5E5285D2-208E-4F00-B4AF-806ABB0694B2}" dt="2022-07-19T20:07:14.238" v="4075" actId="478"/>
          <ac:picMkLst>
            <pc:docMk/>
            <pc:sldMk cId="1112301273" sldId="323"/>
            <ac:picMk id="25" creationId="{E3849C23-D95F-00ED-BF36-96487F3442C9}"/>
          </ac:picMkLst>
        </pc:picChg>
        <pc:cxnChg chg="add del mod">
          <ac:chgData name="Timo Toups" userId="434b17c8ea9182f3" providerId="LiveId" clId="{5E5285D2-208E-4F00-B4AF-806ABB0694B2}" dt="2022-07-19T19:43:53.180" v="3662" actId="1035"/>
          <ac:cxnSpMkLst>
            <pc:docMk/>
            <pc:sldMk cId="1112301273" sldId="323"/>
            <ac:cxnSpMk id="16" creationId="{AB0DB84E-03D6-90D1-681F-D669A4548D45}"/>
          </ac:cxnSpMkLst>
        </pc:cxnChg>
      </pc:sldChg>
      <pc:sldChg chg="add del">
        <pc:chgData name="Timo Toups" userId="434b17c8ea9182f3" providerId="LiveId" clId="{5E5285D2-208E-4F00-B4AF-806ABB0694B2}" dt="2022-07-19T19:42:07.457" v="3616" actId="2696"/>
        <pc:sldMkLst>
          <pc:docMk/>
          <pc:sldMk cId="1879130167" sldId="323"/>
        </pc:sldMkLst>
      </pc:sldChg>
      <pc:sldChg chg="addSp delSp modSp add mod modTransition delAnim modAnim">
        <pc:chgData name="Timo Toups" userId="434b17c8ea9182f3" providerId="LiveId" clId="{5E5285D2-208E-4F00-B4AF-806ABB0694B2}" dt="2022-07-23T18:53:31.781" v="5862"/>
        <pc:sldMkLst>
          <pc:docMk/>
          <pc:sldMk cId="1080471387" sldId="324"/>
        </pc:sldMkLst>
        <pc:spChg chg="mod">
          <ac:chgData name="Timo Toups" userId="434b17c8ea9182f3" providerId="LiveId" clId="{5E5285D2-208E-4F00-B4AF-806ABB0694B2}" dt="2022-07-19T20:35:01.446" v="4432" actId="20577"/>
          <ac:spMkLst>
            <pc:docMk/>
            <pc:sldMk cId="1080471387" sldId="324"/>
            <ac:spMk id="3" creationId="{EB1D4C0F-639A-4477-8D3D-EDC2860B91B8}"/>
          </ac:spMkLst>
        </pc:spChg>
        <pc:spChg chg="ord">
          <ac:chgData name="Timo Toups" userId="434b17c8ea9182f3" providerId="LiveId" clId="{5E5285D2-208E-4F00-B4AF-806ABB0694B2}" dt="2022-07-19T19:51:33.009" v="3698" actId="166"/>
          <ac:spMkLst>
            <pc:docMk/>
            <pc:sldMk cId="1080471387" sldId="324"/>
            <ac:spMk id="11" creationId="{656EF69D-B2CC-1199-B126-CB8B1D59795E}"/>
          </ac:spMkLst>
        </pc:spChg>
        <pc:spChg chg="del">
          <ac:chgData name="Timo Toups" userId="434b17c8ea9182f3" providerId="LiveId" clId="{5E5285D2-208E-4F00-B4AF-806ABB0694B2}" dt="2022-07-19T19:50:36.982" v="3692" actId="478"/>
          <ac:spMkLst>
            <pc:docMk/>
            <pc:sldMk cId="1080471387" sldId="324"/>
            <ac:spMk id="15" creationId="{010F5127-F77B-3528-FA1A-78716A633CD2}"/>
          </ac:spMkLst>
        </pc:spChg>
        <pc:spChg chg="add mod ord">
          <ac:chgData name="Timo Toups" userId="434b17c8ea9182f3" providerId="LiveId" clId="{5E5285D2-208E-4F00-B4AF-806ABB0694B2}" dt="2022-07-19T19:51:33.009" v="3698" actId="166"/>
          <ac:spMkLst>
            <pc:docMk/>
            <pc:sldMk cId="1080471387" sldId="324"/>
            <ac:spMk id="17" creationId="{E297EE1B-07BE-B75E-8AC2-27B2A932838D}"/>
          </ac:spMkLst>
        </pc:spChg>
        <pc:spChg chg="add mod ord">
          <ac:chgData name="Timo Toups" userId="434b17c8ea9182f3" providerId="LiveId" clId="{5E5285D2-208E-4F00-B4AF-806ABB0694B2}" dt="2022-07-19T19:51:33.009" v="3698" actId="166"/>
          <ac:spMkLst>
            <pc:docMk/>
            <pc:sldMk cId="1080471387" sldId="324"/>
            <ac:spMk id="18" creationId="{2139B409-D548-270B-1A89-81AD4F75E4D5}"/>
          </ac:spMkLst>
        </pc:spChg>
        <pc:spChg chg="add mod">
          <ac:chgData name="Timo Toups" userId="434b17c8ea9182f3" providerId="LiveId" clId="{5E5285D2-208E-4F00-B4AF-806ABB0694B2}" dt="2022-07-19T19:55:52.027" v="3885" actId="113"/>
          <ac:spMkLst>
            <pc:docMk/>
            <pc:sldMk cId="1080471387" sldId="324"/>
            <ac:spMk id="19" creationId="{E85C2682-645E-815E-98B1-DE5C8914ADDB}"/>
          </ac:spMkLst>
        </pc:spChg>
        <pc:spChg chg="ord">
          <ac:chgData name="Timo Toups" userId="434b17c8ea9182f3" providerId="LiveId" clId="{5E5285D2-208E-4F00-B4AF-806ABB0694B2}" dt="2022-07-19T19:51:33.009" v="3698" actId="166"/>
          <ac:spMkLst>
            <pc:docMk/>
            <pc:sldMk cId="1080471387" sldId="324"/>
            <ac:spMk id="20" creationId="{ED694B4D-B89B-471A-9531-93A33B6D4711}"/>
          </ac:spMkLst>
        </pc:spChg>
        <pc:spChg chg="ord">
          <ac:chgData name="Timo Toups" userId="434b17c8ea9182f3" providerId="LiveId" clId="{5E5285D2-208E-4F00-B4AF-806ABB0694B2}" dt="2022-07-19T19:51:33.009" v="3698" actId="166"/>
          <ac:spMkLst>
            <pc:docMk/>
            <pc:sldMk cId="1080471387" sldId="324"/>
            <ac:spMk id="21" creationId="{87CEC856-2CE5-456A-A293-B6475058135B}"/>
          </ac:spMkLst>
        </pc:spChg>
        <pc:spChg chg="del">
          <ac:chgData name="Timo Toups" userId="434b17c8ea9182f3" providerId="LiveId" clId="{5E5285D2-208E-4F00-B4AF-806ABB0694B2}" dt="2022-07-19T19:50:31.120" v="3690" actId="478"/>
          <ac:spMkLst>
            <pc:docMk/>
            <pc:sldMk cId="1080471387" sldId="324"/>
            <ac:spMk id="22" creationId="{EC8EECB9-3170-F343-A7B3-D286F7D01D4C}"/>
          </ac:spMkLst>
        </pc:spChg>
        <pc:spChg chg="add mod">
          <ac:chgData name="Timo Toups" userId="434b17c8ea9182f3" providerId="LiveId" clId="{5E5285D2-208E-4F00-B4AF-806ABB0694B2}" dt="2022-07-19T19:57:04.828" v="3943" actId="1076"/>
          <ac:spMkLst>
            <pc:docMk/>
            <pc:sldMk cId="1080471387" sldId="324"/>
            <ac:spMk id="23" creationId="{0EB59869-7806-5943-0DF5-218975F3A07A}"/>
          </ac:spMkLst>
        </pc:spChg>
        <pc:spChg chg="add mod">
          <ac:chgData name="Timo Toups" userId="434b17c8ea9182f3" providerId="LiveId" clId="{5E5285D2-208E-4F00-B4AF-806ABB0694B2}" dt="2022-07-19T19:57:46.159" v="3982" actId="1076"/>
          <ac:spMkLst>
            <pc:docMk/>
            <pc:sldMk cId="1080471387" sldId="324"/>
            <ac:spMk id="25" creationId="{902E4208-8299-3B75-40FE-6B85B3FAE4E5}"/>
          </ac:spMkLst>
        </pc:spChg>
        <pc:spChg chg="ord">
          <ac:chgData name="Timo Toups" userId="434b17c8ea9182f3" providerId="LiveId" clId="{5E5285D2-208E-4F00-B4AF-806ABB0694B2}" dt="2022-07-19T19:51:33.009" v="3698" actId="166"/>
          <ac:spMkLst>
            <pc:docMk/>
            <pc:sldMk cId="1080471387" sldId="324"/>
            <ac:spMk id="26" creationId="{DB3CF257-DB2B-439C-A955-60B90A44EDD1}"/>
          </ac:spMkLst>
        </pc:spChg>
        <pc:spChg chg="add del mod">
          <ac:chgData name="Timo Toups" userId="434b17c8ea9182f3" providerId="LiveId" clId="{5E5285D2-208E-4F00-B4AF-806ABB0694B2}" dt="2022-07-19T19:57:14.791" v="3944" actId="478"/>
          <ac:spMkLst>
            <pc:docMk/>
            <pc:sldMk cId="1080471387" sldId="324"/>
            <ac:spMk id="30" creationId="{9F6DD8B7-BAE1-355A-4160-1386D172351D}"/>
          </ac:spMkLst>
        </pc:spChg>
        <pc:spChg chg="add mod">
          <ac:chgData name="Timo Toups" userId="434b17c8ea9182f3" providerId="LiveId" clId="{5E5285D2-208E-4F00-B4AF-806ABB0694B2}" dt="2022-07-19T19:58:01.437" v="4007" actId="1076"/>
          <ac:spMkLst>
            <pc:docMk/>
            <pc:sldMk cId="1080471387" sldId="324"/>
            <ac:spMk id="31" creationId="{FC7C6F5A-BA16-D29D-E49C-8CD509E76C15}"/>
          </ac:spMkLst>
        </pc:spChg>
        <pc:picChg chg="add del mod ord">
          <ac:chgData name="Timo Toups" userId="434b17c8ea9182f3" providerId="LiveId" clId="{5E5285D2-208E-4F00-B4AF-806ABB0694B2}" dt="2022-07-19T19:54:23.193" v="3860" actId="478"/>
          <ac:picMkLst>
            <pc:docMk/>
            <pc:sldMk cId="1080471387" sldId="324"/>
            <ac:picMk id="4" creationId="{CF42CDB6-2038-15B0-B8AC-E1DBA5523EC4}"/>
          </ac:picMkLst>
        </pc:picChg>
        <pc:picChg chg="del">
          <ac:chgData name="Timo Toups" userId="434b17c8ea9182f3" providerId="LiveId" clId="{5E5285D2-208E-4F00-B4AF-806ABB0694B2}" dt="2022-07-19T19:50:15.979" v="3687" actId="478"/>
          <ac:picMkLst>
            <pc:docMk/>
            <pc:sldMk cId="1080471387" sldId="324"/>
            <ac:picMk id="5" creationId="{5D684F95-70D3-9B37-3833-8AED11F72E7E}"/>
          </ac:picMkLst>
        </pc:picChg>
        <pc:picChg chg="ord">
          <ac:chgData name="Timo Toups" userId="434b17c8ea9182f3" providerId="LiveId" clId="{5E5285D2-208E-4F00-B4AF-806ABB0694B2}" dt="2022-07-19T19:51:33.009" v="3698" actId="166"/>
          <ac:picMkLst>
            <pc:docMk/>
            <pc:sldMk cId="1080471387" sldId="324"/>
            <ac:picMk id="8" creationId="{72FF4553-0668-41CA-842D-AAB5D2E03EEC}"/>
          </ac:picMkLst>
        </pc:picChg>
        <pc:picChg chg="del">
          <ac:chgData name="Timo Toups" userId="434b17c8ea9182f3" providerId="LiveId" clId="{5E5285D2-208E-4F00-B4AF-806ABB0694B2}" dt="2022-07-19T19:50:32.366" v="3691" actId="478"/>
          <ac:picMkLst>
            <pc:docMk/>
            <pc:sldMk cId="1080471387" sldId="324"/>
            <ac:picMk id="9" creationId="{E66272EF-619A-BF2C-AF25-088812DCD391}"/>
          </ac:picMkLst>
        </pc:picChg>
        <pc:picChg chg="del ord">
          <ac:chgData name="Timo Toups" userId="434b17c8ea9182f3" providerId="LiveId" clId="{5E5285D2-208E-4F00-B4AF-806ABB0694B2}" dt="2022-07-23T18:53:31.432" v="5861" actId="478"/>
          <ac:picMkLst>
            <pc:docMk/>
            <pc:sldMk cId="1080471387" sldId="324"/>
            <ac:picMk id="10" creationId="{52E6001B-F79E-C2B1-F27C-C5F50E881804}"/>
          </ac:picMkLst>
        </pc:picChg>
        <pc:picChg chg="mod">
          <ac:chgData name="Timo Toups" userId="434b17c8ea9182f3" providerId="LiveId" clId="{5E5285D2-208E-4F00-B4AF-806ABB0694B2}" dt="2022-07-19T19:54:48.361" v="3861" actId="14100"/>
          <ac:picMkLst>
            <pc:docMk/>
            <pc:sldMk cId="1080471387" sldId="324"/>
            <ac:picMk id="13" creationId="{52F59939-870F-1D20-3B5B-F44123560CC2}"/>
          </ac:picMkLst>
        </pc:picChg>
        <pc:picChg chg="add mod">
          <ac:chgData name="Timo Toups" userId="434b17c8ea9182f3" providerId="LiveId" clId="{5E5285D2-208E-4F00-B4AF-806ABB0694B2}" dt="2022-07-23T18:53:31.781" v="5862"/>
          <ac:picMkLst>
            <pc:docMk/>
            <pc:sldMk cId="1080471387" sldId="324"/>
            <ac:picMk id="26" creationId="{E88ACAE6-CA70-EAF1-E828-9F4DD4D64C68}"/>
          </ac:picMkLst>
        </pc:picChg>
        <pc:cxnChg chg="del">
          <ac:chgData name="Timo Toups" userId="434b17c8ea9182f3" providerId="LiveId" clId="{5E5285D2-208E-4F00-B4AF-806ABB0694B2}" dt="2022-07-19T19:50:36.982" v="3692" actId="478"/>
          <ac:cxnSpMkLst>
            <pc:docMk/>
            <pc:sldMk cId="1080471387" sldId="324"/>
            <ac:cxnSpMk id="16" creationId="{AB0DB84E-03D6-90D1-681F-D669A4548D45}"/>
          </ac:cxnSpMkLst>
        </pc:cxnChg>
        <pc:cxnChg chg="add mod">
          <ac:chgData name="Timo Toups" userId="434b17c8ea9182f3" providerId="LiveId" clId="{5E5285D2-208E-4F00-B4AF-806ABB0694B2}" dt="2022-07-19T19:56:53.470" v="3941" actId="1035"/>
          <ac:cxnSpMkLst>
            <pc:docMk/>
            <pc:sldMk cId="1080471387" sldId="324"/>
            <ac:cxnSpMk id="24" creationId="{758C4114-A01B-6F36-123B-2375820EBE7D}"/>
          </ac:cxnSpMkLst>
        </pc:cxnChg>
        <pc:cxnChg chg="add mod">
          <ac:chgData name="Timo Toups" userId="434b17c8ea9182f3" providerId="LiveId" clId="{5E5285D2-208E-4F00-B4AF-806ABB0694B2}" dt="2022-07-19T19:57:29.394" v="3952" actId="1038"/>
          <ac:cxnSpMkLst>
            <pc:docMk/>
            <pc:sldMk cId="1080471387" sldId="324"/>
            <ac:cxnSpMk id="27" creationId="{66D73F37-C5E9-5537-08F2-80AA3B435005}"/>
          </ac:cxnSpMkLst>
        </pc:cxnChg>
        <pc:cxnChg chg="add mod">
          <ac:chgData name="Timo Toups" userId="434b17c8ea9182f3" providerId="LiveId" clId="{5E5285D2-208E-4F00-B4AF-806ABB0694B2}" dt="2022-07-19T19:55:18.191" v="3864" actId="14100"/>
          <ac:cxnSpMkLst>
            <pc:docMk/>
            <pc:sldMk cId="1080471387" sldId="324"/>
            <ac:cxnSpMk id="28" creationId="{A17ECC5D-C80F-433F-AF15-A47E961B3993}"/>
          </ac:cxnSpMkLst>
        </pc:cxnChg>
        <pc:cxnChg chg="add del mod">
          <ac:chgData name="Timo Toups" userId="434b17c8ea9182f3" providerId="LiveId" clId="{5E5285D2-208E-4F00-B4AF-806ABB0694B2}" dt="2022-07-19T19:57:14.791" v="3944" actId="478"/>
          <ac:cxnSpMkLst>
            <pc:docMk/>
            <pc:sldMk cId="1080471387" sldId="324"/>
            <ac:cxnSpMk id="29" creationId="{A00EF767-7366-32DA-5B21-C0CC1D50445D}"/>
          </ac:cxnSpMkLst>
        </pc:cxnChg>
        <pc:cxnChg chg="add mod">
          <ac:chgData name="Timo Toups" userId="434b17c8ea9182f3" providerId="LiveId" clId="{5E5285D2-208E-4F00-B4AF-806ABB0694B2}" dt="2022-07-19T19:57:51.933" v="3983" actId="571"/>
          <ac:cxnSpMkLst>
            <pc:docMk/>
            <pc:sldMk cId="1080471387" sldId="324"/>
            <ac:cxnSpMk id="32" creationId="{09330115-F6D4-B592-5DE1-3210A901B0B4}"/>
          </ac:cxnSpMkLst>
        </pc:cxnChg>
      </pc:sldChg>
      <pc:sldChg chg="addSp delSp modSp add mod ord modTransition delAnim modAnim">
        <pc:chgData name="Timo Toups" userId="434b17c8ea9182f3" providerId="LiveId" clId="{5E5285D2-208E-4F00-B4AF-806ABB0694B2}" dt="2022-07-31T10:14:20.044" v="7610"/>
        <pc:sldMkLst>
          <pc:docMk/>
          <pc:sldMk cId="348089450" sldId="325"/>
        </pc:sldMkLst>
        <pc:spChg chg="mod">
          <ac:chgData name="Timo Toups" userId="434b17c8ea9182f3" providerId="LiveId" clId="{5E5285D2-208E-4F00-B4AF-806ABB0694B2}" dt="2022-07-19T20:34:43.867" v="4406" actId="20577"/>
          <ac:spMkLst>
            <pc:docMk/>
            <pc:sldMk cId="348089450" sldId="325"/>
            <ac:spMk id="3" creationId="{EB1D4C0F-639A-4477-8D3D-EDC2860B91B8}"/>
          </ac:spMkLst>
        </pc:spChg>
        <pc:spChg chg="add del mod">
          <ac:chgData name="Timo Toups" userId="434b17c8ea9182f3" providerId="LiveId" clId="{5E5285D2-208E-4F00-B4AF-806ABB0694B2}" dt="2022-07-19T20:04:21.443" v="4027"/>
          <ac:spMkLst>
            <pc:docMk/>
            <pc:sldMk cId="348089450" sldId="325"/>
            <ac:spMk id="11" creationId="{656EF69D-B2CC-1199-B126-CB8B1D59795E}"/>
          </ac:spMkLst>
        </pc:spChg>
        <pc:spChg chg="del">
          <ac:chgData name="Timo Toups" userId="434b17c8ea9182f3" providerId="LiveId" clId="{5E5285D2-208E-4F00-B4AF-806ABB0694B2}" dt="2022-07-19T19:59:41.366" v="4016" actId="478"/>
          <ac:spMkLst>
            <pc:docMk/>
            <pc:sldMk cId="348089450" sldId="325"/>
            <ac:spMk id="15" creationId="{010F5127-F77B-3528-FA1A-78716A633CD2}"/>
          </ac:spMkLst>
        </pc:spChg>
        <pc:spChg chg="del">
          <ac:chgData name="Timo Toups" userId="434b17c8ea9182f3" providerId="LiveId" clId="{5E5285D2-208E-4F00-B4AF-806ABB0694B2}" dt="2022-07-19T19:59:37.096" v="4015" actId="478"/>
          <ac:spMkLst>
            <pc:docMk/>
            <pc:sldMk cId="348089450" sldId="325"/>
            <ac:spMk id="22" creationId="{EC8EECB9-3170-F343-A7B3-D286F7D01D4C}"/>
          </ac:spMkLst>
        </pc:spChg>
        <pc:spChg chg="add mod">
          <ac:chgData name="Timo Toups" userId="434b17c8ea9182f3" providerId="LiveId" clId="{5E5285D2-208E-4F00-B4AF-806ABB0694B2}" dt="2022-07-19T20:05:59.538" v="4071" actId="20577"/>
          <ac:spMkLst>
            <pc:docMk/>
            <pc:sldMk cId="348089450" sldId="325"/>
            <ac:spMk id="23" creationId="{2797BBAC-2592-A429-D2D8-8FE64A07D2E7}"/>
          </ac:spMkLst>
        </pc:spChg>
        <pc:spChg chg="add mod">
          <ac:chgData name="Timo Toups" userId="434b17c8ea9182f3" providerId="LiveId" clId="{5E5285D2-208E-4F00-B4AF-806ABB0694B2}" dt="2022-07-19T20:27:47.455" v="4312" actId="1036"/>
          <ac:spMkLst>
            <pc:docMk/>
            <pc:sldMk cId="348089450" sldId="325"/>
            <ac:spMk id="27" creationId="{3DC822B9-DBEC-C8AA-9530-2CBE69E3F272}"/>
          </ac:spMkLst>
        </pc:spChg>
        <pc:spChg chg="add mod">
          <ac:chgData name="Timo Toups" userId="434b17c8ea9182f3" providerId="LiveId" clId="{5E5285D2-208E-4F00-B4AF-806ABB0694B2}" dt="2022-07-19T20:11:35.416" v="4143" actId="1036"/>
          <ac:spMkLst>
            <pc:docMk/>
            <pc:sldMk cId="348089450" sldId="325"/>
            <ac:spMk id="29" creationId="{8534CBAF-185A-E8F7-B584-9D46D3E2AE5F}"/>
          </ac:spMkLst>
        </pc:spChg>
        <pc:spChg chg="add mod">
          <ac:chgData name="Timo Toups" userId="434b17c8ea9182f3" providerId="LiveId" clId="{5E5285D2-208E-4F00-B4AF-806ABB0694B2}" dt="2022-07-19T20:12:34.124" v="4172" actId="1076"/>
          <ac:spMkLst>
            <pc:docMk/>
            <pc:sldMk cId="348089450" sldId="325"/>
            <ac:spMk id="31" creationId="{C871ECFD-FEA9-1286-D5C8-D2F66FCD07E0}"/>
          </ac:spMkLst>
        </pc:spChg>
        <pc:spChg chg="add del mod">
          <ac:chgData name="Timo Toups" userId="434b17c8ea9182f3" providerId="LiveId" clId="{5E5285D2-208E-4F00-B4AF-806ABB0694B2}" dt="2022-07-19T20:14:09.522" v="4184"/>
          <ac:spMkLst>
            <pc:docMk/>
            <pc:sldMk cId="348089450" sldId="325"/>
            <ac:spMk id="33" creationId="{7FC9CDB3-ED2A-552F-9E4E-FFC6C6CF1CB2}"/>
          </ac:spMkLst>
        </pc:spChg>
        <pc:spChg chg="add del mod">
          <ac:chgData name="Timo Toups" userId="434b17c8ea9182f3" providerId="LiveId" clId="{5E5285D2-208E-4F00-B4AF-806ABB0694B2}" dt="2022-07-19T20:14:09.522" v="4184"/>
          <ac:spMkLst>
            <pc:docMk/>
            <pc:sldMk cId="348089450" sldId="325"/>
            <ac:spMk id="34" creationId="{F54303EC-4EC3-6E55-62C6-D0FF83CA79C2}"/>
          </ac:spMkLst>
        </pc:spChg>
        <pc:picChg chg="add mod">
          <ac:chgData name="Timo Toups" userId="434b17c8ea9182f3" providerId="LiveId" clId="{5E5285D2-208E-4F00-B4AF-806ABB0694B2}" dt="2022-07-19T20:08:57.689" v="4089" actId="1076"/>
          <ac:picMkLst>
            <pc:docMk/>
            <pc:sldMk cId="348089450" sldId="325"/>
            <ac:picMk id="4" creationId="{8D45BAED-1DD0-A2EB-E75C-FDC540DC2409}"/>
          </ac:picMkLst>
        </pc:picChg>
        <pc:picChg chg="add del">
          <ac:chgData name="Timo Toups" userId="434b17c8ea9182f3" providerId="LiveId" clId="{5E5285D2-208E-4F00-B4AF-806ABB0694B2}" dt="2022-07-24T07:50:39.148" v="5966" actId="21"/>
          <ac:picMkLst>
            <pc:docMk/>
            <pc:sldMk cId="348089450" sldId="325"/>
            <ac:picMk id="5" creationId="{3D3BB765-DC21-7EB5-7E65-D9D803EE5D11}"/>
          </ac:picMkLst>
        </pc:picChg>
        <pc:picChg chg="del">
          <ac:chgData name="Timo Toups" userId="434b17c8ea9182f3" providerId="LiveId" clId="{5E5285D2-208E-4F00-B4AF-806ABB0694B2}" dt="2022-07-19T20:04:53.393" v="4034" actId="478"/>
          <ac:picMkLst>
            <pc:docMk/>
            <pc:sldMk cId="348089450" sldId="325"/>
            <ac:picMk id="5" creationId="{5D684F95-70D3-9B37-3833-8AED11F72E7E}"/>
          </ac:picMkLst>
        </pc:picChg>
        <pc:picChg chg="add mod ord">
          <ac:chgData name="Timo Toups" userId="434b17c8ea9182f3" providerId="LiveId" clId="{5E5285D2-208E-4F00-B4AF-806ABB0694B2}" dt="2022-07-24T07:40:51.905" v="5929" actId="167"/>
          <ac:picMkLst>
            <pc:docMk/>
            <pc:sldMk cId="348089450" sldId="325"/>
            <ac:picMk id="7" creationId="{7DB020DB-6A0C-4884-C019-230282006C72}"/>
          </ac:picMkLst>
        </pc:picChg>
        <pc:picChg chg="del">
          <ac:chgData name="Timo Toups" userId="434b17c8ea9182f3" providerId="LiveId" clId="{5E5285D2-208E-4F00-B4AF-806ABB0694B2}" dt="2022-07-19T19:59:34.267" v="4014" actId="478"/>
          <ac:picMkLst>
            <pc:docMk/>
            <pc:sldMk cId="348089450" sldId="325"/>
            <ac:picMk id="9" creationId="{E66272EF-619A-BF2C-AF25-088812DCD391}"/>
          </ac:picMkLst>
        </pc:picChg>
        <pc:picChg chg="del">
          <ac:chgData name="Timo Toups" userId="434b17c8ea9182f3" providerId="LiveId" clId="{5E5285D2-208E-4F00-B4AF-806ABB0694B2}" dt="2022-07-23T18:53:36.065" v="5863" actId="478"/>
          <ac:picMkLst>
            <pc:docMk/>
            <pc:sldMk cId="348089450" sldId="325"/>
            <ac:picMk id="10" creationId="{52E6001B-F79E-C2B1-F27C-C5F50E881804}"/>
          </ac:picMkLst>
        </pc:picChg>
        <pc:picChg chg="add del">
          <ac:chgData name="Timo Toups" userId="434b17c8ea9182f3" providerId="LiveId" clId="{5E5285D2-208E-4F00-B4AF-806ABB0694B2}" dt="2022-07-19T20:08:53.955" v="4088" actId="478"/>
          <ac:picMkLst>
            <pc:docMk/>
            <pc:sldMk cId="348089450" sldId="325"/>
            <ac:picMk id="13" creationId="{52F59939-870F-1D20-3B5B-F44123560CC2}"/>
          </ac:picMkLst>
        </pc:picChg>
        <pc:picChg chg="add mod">
          <ac:chgData name="Timo Toups" userId="434b17c8ea9182f3" providerId="LiveId" clId="{5E5285D2-208E-4F00-B4AF-806ABB0694B2}" dt="2022-07-19T20:09:01.459" v="4090" actId="1076"/>
          <ac:picMkLst>
            <pc:docMk/>
            <pc:sldMk cId="348089450" sldId="325"/>
            <ac:picMk id="24" creationId="{ABA0B8AB-666C-9F1C-42E5-239E239B1EB5}"/>
          </ac:picMkLst>
        </pc:picChg>
        <pc:picChg chg="add mod">
          <ac:chgData name="Timo Toups" userId="434b17c8ea9182f3" providerId="LiveId" clId="{5E5285D2-208E-4F00-B4AF-806ABB0694B2}" dt="2022-07-23T18:53:36.333" v="5864"/>
          <ac:picMkLst>
            <pc:docMk/>
            <pc:sldMk cId="348089450" sldId="325"/>
            <ac:picMk id="25" creationId="{9E6B62B5-D3AE-E8A5-BDD1-667CB39BF948}"/>
          </ac:picMkLst>
        </pc:picChg>
        <pc:picChg chg="del">
          <ac:chgData name="Timo Toups" userId="434b17c8ea9182f3" providerId="LiveId" clId="{5E5285D2-208E-4F00-B4AF-806ABB0694B2}" dt="2022-07-19T20:04:50.912" v="4033" actId="478"/>
          <ac:picMkLst>
            <pc:docMk/>
            <pc:sldMk cId="348089450" sldId="325"/>
            <ac:picMk id="25" creationId="{E3849C23-D95F-00ED-BF36-96487F3442C9}"/>
          </ac:picMkLst>
        </pc:picChg>
        <pc:picChg chg="add mod ord">
          <ac:chgData name="Timo Toups" userId="434b17c8ea9182f3" providerId="LiveId" clId="{5E5285D2-208E-4F00-B4AF-806ABB0694B2}" dt="2022-07-24T07:40:45.611" v="5928" actId="167"/>
          <ac:picMkLst>
            <pc:docMk/>
            <pc:sldMk cId="348089450" sldId="325"/>
            <ac:picMk id="26" creationId="{7D0255EF-32B7-CF25-61B2-035736BB3D18}"/>
          </ac:picMkLst>
        </pc:picChg>
        <pc:picChg chg="add mod">
          <ac:chgData name="Timo Toups" userId="434b17c8ea9182f3" providerId="LiveId" clId="{5E5285D2-208E-4F00-B4AF-806ABB0694B2}" dt="2022-07-24T07:41:10.428" v="5945" actId="1036"/>
          <ac:picMkLst>
            <pc:docMk/>
            <pc:sldMk cId="348089450" sldId="325"/>
            <ac:picMk id="33" creationId="{8633CE36-5D10-F8D9-667D-4F520F54E622}"/>
          </ac:picMkLst>
        </pc:picChg>
        <pc:cxnChg chg="del">
          <ac:chgData name="Timo Toups" userId="434b17c8ea9182f3" providerId="LiveId" clId="{5E5285D2-208E-4F00-B4AF-806ABB0694B2}" dt="2022-07-19T19:59:41.366" v="4016" actId="478"/>
          <ac:cxnSpMkLst>
            <pc:docMk/>
            <pc:sldMk cId="348089450" sldId="325"/>
            <ac:cxnSpMk id="16" creationId="{AB0DB84E-03D6-90D1-681F-D669A4548D45}"/>
          </ac:cxnSpMkLst>
        </pc:cxnChg>
        <pc:cxnChg chg="add mod">
          <ac:chgData name="Timo Toups" userId="434b17c8ea9182f3" providerId="LiveId" clId="{5E5285D2-208E-4F00-B4AF-806ABB0694B2}" dt="2022-07-19T20:27:47.455" v="4312" actId="1036"/>
          <ac:cxnSpMkLst>
            <pc:docMk/>
            <pc:sldMk cId="348089450" sldId="325"/>
            <ac:cxnSpMk id="28" creationId="{2A01F102-CB47-A11A-201A-CA764F5C9B52}"/>
          </ac:cxnSpMkLst>
        </pc:cxnChg>
        <pc:cxnChg chg="add mod">
          <ac:chgData name="Timo Toups" userId="434b17c8ea9182f3" providerId="LiveId" clId="{5E5285D2-208E-4F00-B4AF-806ABB0694B2}" dt="2022-07-19T20:27:58.779" v="4313" actId="14100"/>
          <ac:cxnSpMkLst>
            <pc:docMk/>
            <pc:sldMk cId="348089450" sldId="325"/>
            <ac:cxnSpMk id="30" creationId="{E679909C-426B-5A9F-CEB9-7D8FAC232C47}"/>
          </ac:cxnSpMkLst>
        </pc:cxnChg>
        <pc:cxnChg chg="add mod">
          <ac:chgData name="Timo Toups" userId="434b17c8ea9182f3" providerId="LiveId" clId="{5E5285D2-208E-4F00-B4AF-806ABB0694B2}" dt="2022-07-19T20:27:38.187" v="4306" actId="14100"/>
          <ac:cxnSpMkLst>
            <pc:docMk/>
            <pc:sldMk cId="348089450" sldId="325"/>
            <ac:cxnSpMk id="32" creationId="{32A38B3A-BBBF-6C8B-2345-C901AAF4F5BD}"/>
          </ac:cxnSpMkLst>
        </pc:cxnChg>
      </pc:sldChg>
      <pc:sldChg chg="addSp delSp modSp add mod ord modTransition delAnim modAnim">
        <pc:chgData name="Timo Toups" userId="434b17c8ea9182f3" providerId="LiveId" clId="{5E5285D2-208E-4F00-B4AF-806ABB0694B2}" dt="2022-07-23T18:53:41.232" v="5866"/>
        <pc:sldMkLst>
          <pc:docMk/>
          <pc:sldMk cId="2874861154" sldId="326"/>
        </pc:sldMkLst>
        <pc:spChg chg="mod">
          <ac:chgData name="Timo Toups" userId="434b17c8ea9182f3" providerId="LiveId" clId="{5E5285D2-208E-4F00-B4AF-806ABB0694B2}" dt="2022-07-19T20:34:30.572" v="4383" actId="20577"/>
          <ac:spMkLst>
            <pc:docMk/>
            <pc:sldMk cId="2874861154" sldId="326"/>
            <ac:spMk id="3" creationId="{EB1D4C0F-639A-4477-8D3D-EDC2860B91B8}"/>
          </ac:spMkLst>
        </pc:spChg>
        <pc:spChg chg="add del">
          <ac:chgData name="Timo Toups" userId="434b17c8ea9182f3" providerId="LiveId" clId="{5E5285D2-208E-4F00-B4AF-806ABB0694B2}" dt="2022-07-19T20:14:31.515" v="4190" actId="478"/>
          <ac:spMkLst>
            <pc:docMk/>
            <pc:sldMk cId="2874861154" sldId="326"/>
            <ac:spMk id="11" creationId="{656EF69D-B2CC-1199-B126-CB8B1D59795E}"/>
          </ac:spMkLst>
        </pc:spChg>
        <pc:spChg chg="mod ord">
          <ac:chgData name="Timo Toups" userId="434b17c8ea9182f3" providerId="LiveId" clId="{5E5285D2-208E-4F00-B4AF-806ABB0694B2}" dt="2022-07-19T20:19:26.706" v="4277" actId="166"/>
          <ac:spMkLst>
            <pc:docMk/>
            <pc:sldMk cId="2874861154" sldId="326"/>
            <ac:spMk id="14" creationId="{99198490-EAD1-1E2A-1F7C-5925B718E8A9}"/>
          </ac:spMkLst>
        </pc:spChg>
        <pc:spChg chg="del">
          <ac:chgData name="Timo Toups" userId="434b17c8ea9182f3" providerId="LiveId" clId="{5E5285D2-208E-4F00-B4AF-806ABB0694B2}" dt="2022-07-19T20:16:21.947" v="4246" actId="478"/>
          <ac:spMkLst>
            <pc:docMk/>
            <pc:sldMk cId="2874861154" sldId="326"/>
            <ac:spMk id="15" creationId="{010F5127-F77B-3528-FA1A-78716A633CD2}"/>
          </ac:spMkLst>
        </pc:spChg>
        <pc:spChg chg="add mod">
          <ac:chgData name="Timo Toups" userId="434b17c8ea9182f3" providerId="LiveId" clId="{5E5285D2-208E-4F00-B4AF-806ABB0694B2}" dt="2022-07-23T18:01:28.419" v="5328" actId="207"/>
          <ac:spMkLst>
            <pc:docMk/>
            <pc:sldMk cId="2874861154" sldId="326"/>
            <ac:spMk id="17" creationId="{88AF6A1E-2B64-58C7-2149-5E7558EB31B8}"/>
          </ac:spMkLst>
        </pc:spChg>
        <pc:spChg chg="add del mod">
          <ac:chgData name="Timo Toups" userId="434b17c8ea9182f3" providerId="LiveId" clId="{5E5285D2-208E-4F00-B4AF-806ABB0694B2}" dt="2022-07-23T18:10:23.039" v="5367" actId="20577"/>
          <ac:spMkLst>
            <pc:docMk/>
            <pc:sldMk cId="2874861154" sldId="326"/>
            <ac:spMk id="19" creationId="{288F9CE0-2389-AB8F-B340-49616BE7832A}"/>
          </ac:spMkLst>
        </pc:spChg>
        <pc:spChg chg="add mod">
          <ac:chgData name="Timo Toups" userId="434b17c8ea9182f3" providerId="LiveId" clId="{5E5285D2-208E-4F00-B4AF-806ABB0694B2}" dt="2022-07-23T18:10:33.619" v="5369" actId="1037"/>
          <ac:spMkLst>
            <pc:docMk/>
            <pc:sldMk cId="2874861154" sldId="326"/>
            <ac:spMk id="22" creationId="{6615FB65-28D8-8597-4B06-2E9551BB93D3}"/>
          </ac:spMkLst>
        </pc:spChg>
        <pc:spChg chg="add mod">
          <ac:chgData name="Timo Toups" userId="434b17c8ea9182f3" providerId="LiveId" clId="{5E5285D2-208E-4F00-B4AF-806ABB0694B2}" dt="2022-07-23T18:02:31.070" v="5350" actId="20577"/>
          <ac:spMkLst>
            <pc:docMk/>
            <pc:sldMk cId="2874861154" sldId="326"/>
            <ac:spMk id="23" creationId="{120ED0BD-E338-5BB8-A96E-6E96CEFF1AE3}"/>
          </ac:spMkLst>
        </pc:spChg>
        <pc:spChg chg="add del mod">
          <ac:chgData name="Timo Toups" userId="434b17c8ea9182f3" providerId="LiveId" clId="{5E5285D2-208E-4F00-B4AF-806ABB0694B2}" dt="2022-07-19T20:18:59.697" v="4263"/>
          <ac:spMkLst>
            <pc:docMk/>
            <pc:sldMk cId="2874861154" sldId="326"/>
            <ac:spMk id="24" creationId="{928A8BA8-6CB6-4933-8786-CAF2AE85106A}"/>
          </ac:spMkLst>
        </pc:spChg>
        <pc:spChg chg="del">
          <ac:chgData name="Timo Toups" userId="434b17c8ea9182f3" providerId="LiveId" clId="{5E5285D2-208E-4F00-B4AF-806ABB0694B2}" dt="2022-07-19T20:14:31.515" v="4190" actId="478"/>
          <ac:spMkLst>
            <pc:docMk/>
            <pc:sldMk cId="2874861154" sldId="326"/>
            <ac:spMk id="26" creationId="{DB3CF257-DB2B-439C-A955-60B90A44EDD1}"/>
          </ac:spMkLst>
        </pc:spChg>
        <pc:spChg chg="del">
          <ac:chgData name="Timo Toups" userId="434b17c8ea9182f3" providerId="LiveId" clId="{5E5285D2-208E-4F00-B4AF-806ABB0694B2}" dt="2022-07-19T20:16:21.947" v="4246" actId="478"/>
          <ac:spMkLst>
            <pc:docMk/>
            <pc:sldMk cId="2874861154" sldId="326"/>
            <ac:spMk id="27" creationId="{FA1284D7-BF16-B81E-30A0-745E90664222}"/>
          </ac:spMkLst>
        </pc:spChg>
        <pc:spChg chg="add del mod">
          <ac:chgData name="Timo Toups" userId="434b17c8ea9182f3" providerId="LiveId" clId="{5E5285D2-208E-4F00-B4AF-806ABB0694B2}" dt="2022-07-19T20:18:59.697" v="4263"/>
          <ac:spMkLst>
            <pc:docMk/>
            <pc:sldMk cId="2874861154" sldId="326"/>
            <ac:spMk id="29" creationId="{DCED49C1-97EE-3BB7-6FF3-F995748B6FC8}"/>
          </ac:spMkLst>
        </pc:spChg>
        <pc:spChg chg="add mod">
          <ac:chgData name="Timo Toups" userId="434b17c8ea9182f3" providerId="LiveId" clId="{5E5285D2-208E-4F00-B4AF-806ABB0694B2}" dt="2022-07-19T20:48:14.012" v="4680" actId="207"/>
          <ac:spMkLst>
            <pc:docMk/>
            <pc:sldMk cId="2874861154" sldId="326"/>
            <ac:spMk id="31" creationId="{83A4B69F-584A-5C08-B72D-002AF525BE3C}"/>
          </ac:spMkLst>
        </pc:spChg>
        <pc:spChg chg="del">
          <ac:chgData name="Timo Toups" userId="434b17c8ea9182f3" providerId="LiveId" clId="{5E5285D2-208E-4F00-B4AF-806ABB0694B2}" dt="2022-07-19T20:16:21.947" v="4246" actId="478"/>
          <ac:spMkLst>
            <pc:docMk/>
            <pc:sldMk cId="2874861154" sldId="326"/>
            <ac:spMk id="34" creationId="{C6EE27F2-D8FD-AB4C-0452-79BAD694D147}"/>
          </ac:spMkLst>
        </pc:spChg>
        <pc:spChg chg="add del mod">
          <ac:chgData name="Timo Toups" userId="434b17c8ea9182f3" providerId="LiveId" clId="{5E5285D2-208E-4F00-B4AF-806ABB0694B2}" dt="2022-07-19T20:19:08.479" v="4266" actId="478"/>
          <ac:spMkLst>
            <pc:docMk/>
            <pc:sldMk cId="2874861154" sldId="326"/>
            <ac:spMk id="36" creationId="{7F90FBC5-B2EF-29BE-BEEA-BA0D624E9E7B}"/>
          </ac:spMkLst>
        </pc:spChg>
        <pc:spChg chg="add mod">
          <ac:chgData name="Timo Toups" userId="434b17c8ea9182f3" providerId="LiveId" clId="{5E5285D2-208E-4F00-B4AF-806ABB0694B2}" dt="2022-07-19T20:44:59.046" v="4617" actId="1076"/>
          <ac:spMkLst>
            <pc:docMk/>
            <pc:sldMk cId="2874861154" sldId="326"/>
            <ac:spMk id="38" creationId="{3529CDE8-BDC1-2223-609F-C3703AB542A6}"/>
          </ac:spMkLst>
        </pc:spChg>
        <pc:spChg chg="add mod">
          <ac:chgData name="Timo Toups" userId="434b17c8ea9182f3" providerId="LiveId" clId="{5E5285D2-208E-4F00-B4AF-806ABB0694B2}" dt="2022-07-19T20:29:18.231" v="4337" actId="207"/>
          <ac:spMkLst>
            <pc:docMk/>
            <pc:sldMk cId="2874861154" sldId="326"/>
            <ac:spMk id="39" creationId="{3A4ACABA-CF77-51FB-60D5-93207D3456B0}"/>
          </ac:spMkLst>
        </pc:spChg>
        <pc:spChg chg="add mod">
          <ac:chgData name="Timo Toups" userId="434b17c8ea9182f3" providerId="LiveId" clId="{5E5285D2-208E-4F00-B4AF-806ABB0694B2}" dt="2022-07-19T20:48:29.002" v="4682" actId="1076"/>
          <ac:spMkLst>
            <pc:docMk/>
            <pc:sldMk cId="2874861154" sldId="326"/>
            <ac:spMk id="41" creationId="{36114E52-BBC4-58F9-D737-9CA73988DEA7}"/>
          </ac:spMkLst>
        </pc:spChg>
        <pc:picChg chg="del mod">
          <ac:chgData name="Timo Toups" userId="434b17c8ea9182f3" providerId="LiveId" clId="{5E5285D2-208E-4F00-B4AF-806ABB0694B2}" dt="2022-07-19T20:19:01.702" v="4264" actId="478"/>
          <ac:picMkLst>
            <pc:docMk/>
            <pc:sldMk cId="2874861154" sldId="326"/>
            <ac:picMk id="7" creationId="{5A58E5D4-A994-B215-0084-129856BDB9EB}"/>
          </ac:picMkLst>
        </pc:picChg>
        <pc:picChg chg="del">
          <ac:chgData name="Timo Toups" userId="434b17c8ea9182f3" providerId="LiveId" clId="{5E5285D2-208E-4F00-B4AF-806ABB0694B2}" dt="2022-07-23T18:53:40.930" v="5865" actId="478"/>
          <ac:picMkLst>
            <pc:docMk/>
            <pc:sldMk cId="2874861154" sldId="326"/>
            <ac:picMk id="10" creationId="{52E6001B-F79E-C2B1-F27C-C5F50E881804}"/>
          </ac:picMkLst>
        </pc:picChg>
        <pc:picChg chg="add mod">
          <ac:chgData name="Timo Toups" userId="434b17c8ea9182f3" providerId="LiveId" clId="{5E5285D2-208E-4F00-B4AF-806ABB0694B2}" dt="2022-07-23T18:01:39.661" v="5330" actId="1076"/>
          <ac:picMkLst>
            <pc:docMk/>
            <pc:sldMk cId="2874861154" sldId="326"/>
            <ac:picMk id="18" creationId="{E0433D60-EE13-C096-7137-DA764C65B285}"/>
          </ac:picMkLst>
        </pc:picChg>
        <pc:picChg chg="add del mod">
          <ac:chgData name="Timo Toups" userId="434b17c8ea9182f3" providerId="LiveId" clId="{5E5285D2-208E-4F00-B4AF-806ABB0694B2}" dt="2022-07-19T20:18:59.697" v="4263"/>
          <ac:picMkLst>
            <pc:docMk/>
            <pc:sldMk cId="2874861154" sldId="326"/>
            <ac:picMk id="23" creationId="{B700D488-1162-C937-E481-AE9EF7AC1890}"/>
          </ac:picMkLst>
        </pc:picChg>
        <pc:picChg chg="add mod">
          <ac:chgData name="Timo Toups" userId="434b17c8ea9182f3" providerId="LiveId" clId="{5E5285D2-208E-4F00-B4AF-806ABB0694B2}" dt="2022-07-23T18:53:41.232" v="5866"/>
          <ac:picMkLst>
            <pc:docMk/>
            <pc:sldMk cId="2874861154" sldId="326"/>
            <ac:picMk id="25" creationId="{194330D7-709B-EF71-BA0D-87CFA9CBCE0D}"/>
          </ac:picMkLst>
        </pc:picChg>
        <pc:picChg chg="add mod">
          <ac:chgData name="Timo Toups" userId="434b17c8ea9182f3" providerId="LiveId" clId="{5E5285D2-208E-4F00-B4AF-806ABB0694B2}" dt="2022-07-19T20:19:01.957" v="4265"/>
          <ac:picMkLst>
            <pc:docMk/>
            <pc:sldMk cId="2874861154" sldId="326"/>
            <ac:picMk id="30" creationId="{329D0E5C-73DC-F067-4B97-FF8D91E54AF0}"/>
          </ac:picMkLst>
        </pc:picChg>
        <pc:picChg chg="del">
          <ac:chgData name="Timo Toups" userId="434b17c8ea9182f3" providerId="LiveId" clId="{5E5285D2-208E-4F00-B4AF-806ABB0694B2}" dt="2022-07-19T20:18:56.553" v="4261" actId="478"/>
          <ac:picMkLst>
            <pc:docMk/>
            <pc:sldMk cId="2874861154" sldId="326"/>
            <ac:picMk id="32" creationId="{DAE24A20-6755-3935-DC7E-83E7823C189D}"/>
          </ac:picMkLst>
        </pc:picChg>
        <pc:picChg chg="add del mod">
          <ac:chgData name="Timo Toups" userId="434b17c8ea9182f3" providerId="LiveId" clId="{5E5285D2-208E-4F00-B4AF-806ABB0694B2}" dt="2022-07-19T20:50:18.238" v="4692" actId="478"/>
          <ac:picMkLst>
            <pc:docMk/>
            <pc:sldMk cId="2874861154" sldId="326"/>
            <ac:picMk id="40" creationId="{D2A5B5CF-D40D-ABBF-DD91-9AB177536905}"/>
          </ac:picMkLst>
        </pc:picChg>
        <pc:cxnChg chg="mod ord">
          <ac:chgData name="Timo Toups" userId="434b17c8ea9182f3" providerId="LiveId" clId="{5E5285D2-208E-4F00-B4AF-806ABB0694B2}" dt="2022-07-19T20:19:33.238" v="4278" actId="14100"/>
          <ac:cxnSpMkLst>
            <pc:docMk/>
            <pc:sldMk cId="2874861154" sldId="326"/>
            <ac:cxnSpMk id="13" creationId="{AE2D6BD5-AF18-FBBC-5290-04EF8F54E5C6}"/>
          </ac:cxnSpMkLst>
        </pc:cxnChg>
        <pc:cxnChg chg="del">
          <ac:chgData name="Timo Toups" userId="434b17c8ea9182f3" providerId="LiveId" clId="{5E5285D2-208E-4F00-B4AF-806ABB0694B2}" dt="2022-07-19T20:16:21.947" v="4246" actId="478"/>
          <ac:cxnSpMkLst>
            <pc:docMk/>
            <pc:sldMk cId="2874861154" sldId="326"/>
            <ac:cxnSpMk id="16" creationId="{AB0DB84E-03D6-90D1-681F-D669A4548D45}"/>
          </ac:cxnSpMkLst>
        </pc:cxnChg>
        <pc:cxnChg chg="add mod">
          <ac:chgData name="Timo Toups" userId="434b17c8ea9182f3" providerId="LiveId" clId="{5E5285D2-208E-4F00-B4AF-806ABB0694B2}" dt="2022-07-23T18:02:24.681" v="5334" actId="571"/>
          <ac:cxnSpMkLst>
            <pc:docMk/>
            <pc:sldMk cId="2874861154" sldId="326"/>
            <ac:cxnSpMk id="24" creationId="{CBA7791B-484E-8478-0217-848FEDA4425B}"/>
          </ac:cxnSpMkLst>
        </pc:cxnChg>
        <pc:cxnChg chg="add del mod">
          <ac:chgData name="Timo Toups" userId="434b17c8ea9182f3" providerId="LiveId" clId="{5E5285D2-208E-4F00-B4AF-806ABB0694B2}" dt="2022-07-19T20:18:59.697" v="4263"/>
          <ac:cxnSpMkLst>
            <pc:docMk/>
            <pc:sldMk cId="2874861154" sldId="326"/>
            <ac:cxnSpMk id="25" creationId="{2D4B2525-D2A9-1560-2EA2-EBB23200B9CE}"/>
          </ac:cxnSpMkLst>
        </pc:cxnChg>
        <pc:cxnChg chg="del">
          <ac:chgData name="Timo Toups" userId="434b17c8ea9182f3" providerId="LiveId" clId="{5E5285D2-208E-4F00-B4AF-806ABB0694B2}" dt="2022-07-19T20:16:21.947" v="4246" actId="478"/>
          <ac:cxnSpMkLst>
            <pc:docMk/>
            <pc:sldMk cId="2874861154" sldId="326"/>
            <ac:cxnSpMk id="28" creationId="{F9425693-396F-2883-9545-D5B6171DFA05}"/>
          </ac:cxnSpMkLst>
        </pc:cxnChg>
        <pc:cxnChg chg="del">
          <ac:chgData name="Timo Toups" userId="434b17c8ea9182f3" providerId="LiveId" clId="{5E5285D2-208E-4F00-B4AF-806ABB0694B2}" dt="2022-07-19T20:16:21.947" v="4246" actId="478"/>
          <ac:cxnSpMkLst>
            <pc:docMk/>
            <pc:sldMk cId="2874861154" sldId="326"/>
            <ac:cxnSpMk id="33" creationId="{A51B470C-9819-5814-188C-06320824DF90}"/>
          </ac:cxnSpMkLst>
        </pc:cxnChg>
        <pc:cxnChg chg="add del mod">
          <ac:chgData name="Timo Toups" userId="434b17c8ea9182f3" providerId="LiveId" clId="{5E5285D2-208E-4F00-B4AF-806ABB0694B2}" dt="2022-07-19T20:19:08.479" v="4266" actId="478"/>
          <ac:cxnSpMkLst>
            <pc:docMk/>
            <pc:sldMk cId="2874861154" sldId="326"/>
            <ac:cxnSpMk id="35" creationId="{6B06E6F8-6E5A-8349-1987-A522BA01BF1C}"/>
          </ac:cxnSpMkLst>
        </pc:cxnChg>
        <pc:cxnChg chg="add mod">
          <ac:chgData name="Timo Toups" userId="434b17c8ea9182f3" providerId="LiveId" clId="{5E5285D2-208E-4F00-B4AF-806ABB0694B2}" dt="2022-07-19T20:45:06.864" v="4618" actId="14100"/>
          <ac:cxnSpMkLst>
            <pc:docMk/>
            <pc:sldMk cId="2874861154" sldId="326"/>
            <ac:cxnSpMk id="37" creationId="{64B9B83E-CE25-D1F8-EF49-E5AC8C02C673}"/>
          </ac:cxnSpMkLst>
        </pc:cxnChg>
      </pc:sldChg>
      <pc:sldChg chg="addSp delSp modSp add mod modTransition delAnim modAnim">
        <pc:chgData name="Timo Toups" userId="434b17c8ea9182f3" providerId="LiveId" clId="{5E5285D2-208E-4F00-B4AF-806ABB0694B2}" dt="2022-07-31T09:30:09.723" v="6992"/>
        <pc:sldMkLst>
          <pc:docMk/>
          <pc:sldMk cId="2529609161" sldId="327"/>
        </pc:sldMkLst>
        <pc:spChg chg="mod">
          <ac:chgData name="Timo Toups" userId="434b17c8ea9182f3" providerId="LiveId" clId="{5E5285D2-208E-4F00-B4AF-806ABB0694B2}" dt="2022-07-19T21:16:27.083" v="4948" actId="20577"/>
          <ac:spMkLst>
            <pc:docMk/>
            <pc:sldMk cId="2529609161" sldId="327"/>
            <ac:spMk id="3" creationId="{EB1D4C0F-639A-4477-8D3D-EDC2860B91B8}"/>
          </ac:spMkLst>
        </pc:spChg>
        <pc:spChg chg="del">
          <ac:chgData name="Timo Toups" userId="434b17c8ea9182f3" providerId="LiveId" clId="{5E5285D2-208E-4F00-B4AF-806ABB0694B2}" dt="2022-07-19T20:37:30.958" v="4561" actId="478"/>
          <ac:spMkLst>
            <pc:docMk/>
            <pc:sldMk cId="2529609161" sldId="327"/>
            <ac:spMk id="14" creationId="{99198490-EAD1-1E2A-1F7C-5925B718E8A9}"/>
          </ac:spMkLst>
        </pc:spChg>
        <pc:spChg chg="add mod">
          <ac:chgData name="Timo Toups" userId="434b17c8ea9182f3" providerId="LiveId" clId="{5E5285D2-208E-4F00-B4AF-806ABB0694B2}" dt="2022-07-23T18:11:31.022" v="5371" actId="2711"/>
          <ac:spMkLst>
            <pc:docMk/>
            <pc:sldMk cId="2529609161" sldId="327"/>
            <ac:spMk id="16" creationId="{E691825B-8CE5-C020-5C5F-956E9C5A308D}"/>
          </ac:spMkLst>
        </pc:spChg>
        <pc:spChg chg="add mod">
          <ac:chgData name="Timo Toups" userId="434b17c8ea9182f3" providerId="LiveId" clId="{5E5285D2-208E-4F00-B4AF-806ABB0694B2}" dt="2022-07-23T18:11:45.035" v="5379" actId="1037"/>
          <ac:spMkLst>
            <pc:docMk/>
            <pc:sldMk cId="2529609161" sldId="327"/>
            <ac:spMk id="17" creationId="{ADB55113-E02F-8E7E-446D-3534B34F16E6}"/>
          </ac:spMkLst>
        </pc:spChg>
        <pc:spChg chg="del">
          <ac:chgData name="Timo Toups" userId="434b17c8ea9182f3" providerId="LiveId" clId="{5E5285D2-208E-4F00-B4AF-806ABB0694B2}" dt="2022-07-19T20:34:13.320" v="4349" actId="478"/>
          <ac:spMkLst>
            <pc:docMk/>
            <pc:sldMk cId="2529609161" sldId="327"/>
            <ac:spMk id="19" creationId="{288F9CE0-2389-AB8F-B340-49616BE7832A}"/>
          </ac:spMkLst>
        </pc:spChg>
        <pc:spChg chg="del">
          <ac:chgData name="Timo Toups" userId="434b17c8ea9182f3" providerId="LiveId" clId="{5E5285D2-208E-4F00-B4AF-806ABB0694B2}" dt="2022-07-19T20:34:13.320" v="4349" actId="478"/>
          <ac:spMkLst>
            <pc:docMk/>
            <pc:sldMk cId="2529609161" sldId="327"/>
            <ac:spMk id="22" creationId="{6615FB65-28D8-8597-4B06-2E9551BB93D3}"/>
          </ac:spMkLst>
        </pc:spChg>
        <pc:spChg chg="del">
          <ac:chgData name="Timo Toups" userId="434b17c8ea9182f3" providerId="LiveId" clId="{5E5285D2-208E-4F00-B4AF-806ABB0694B2}" dt="2022-07-19T20:37:56.501" v="4563" actId="478"/>
          <ac:spMkLst>
            <pc:docMk/>
            <pc:sldMk cId="2529609161" sldId="327"/>
            <ac:spMk id="31" creationId="{83A4B69F-584A-5C08-B72D-002AF525BE3C}"/>
          </ac:spMkLst>
        </pc:spChg>
        <pc:spChg chg="add mod">
          <ac:chgData name="Timo Toups" userId="434b17c8ea9182f3" providerId="LiveId" clId="{5E5285D2-208E-4F00-B4AF-806ABB0694B2}" dt="2022-07-19T21:20:41.921" v="4987" actId="1036"/>
          <ac:spMkLst>
            <pc:docMk/>
            <pc:sldMk cId="2529609161" sldId="327"/>
            <ac:spMk id="32" creationId="{270E6D9F-1203-3DA8-D952-FE50B3BF218B}"/>
          </ac:spMkLst>
        </pc:spChg>
        <pc:spChg chg="add mod ord">
          <ac:chgData name="Timo Toups" userId="434b17c8ea9182f3" providerId="LiveId" clId="{5E5285D2-208E-4F00-B4AF-806ABB0694B2}" dt="2022-07-19T21:20:41.921" v="4987" actId="1036"/>
          <ac:spMkLst>
            <pc:docMk/>
            <pc:sldMk cId="2529609161" sldId="327"/>
            <ac:spMk id="33" creationId="{3C50CBD3-7DD7-9297-E56A-C57C907B99D0}"/>
          </ac:spMkLst>
        </pc:spChg>
        <pc:spChg chg="add mod">
          <ac:chgData name="Timo Toups" userId="434b17c8ea9182f3" providerId="LiveId" clId="{5E5285D2-208E-4F00-B4AF-806ABB0694B2}" dt="2022-07-19T20:46:54.177" v="4670" actId="20577"/>
          <ac:spMkLst>
            <pc:docMk/>
            <pc:sldMk cId="2529609161" sldId="327"/>
            <ac:spMk id="35" creationId="{B2C0FC05-CD7F-ECA6-ECB8-493550C1FC35}"/>
          </ac:spMkLst>
        </pc:spChg>
        <pc:spChg chg="del">
          <ac:chgData name="Timo Toups" userId="434b17c8ea9182f3" providerId="LiveId" clId="{5E5285D2-208E-4F00-B4AF-806ABB0694B2}" dt="2022-07-19T20:37:30.958" v="4561" actId="478"/>
          <ac:spMkLst>
            <pc:docMk/>
            <pc:sldMk cId="2529609161" sldId="327"/>
            <ac:spMk id="38" creationId="{3529CDE8-BDC1-2223-609F-C3703AB542A6}"/>
          </ac:spMkLst>
        </pc:spChg>
        <pc:spChg chg="del">
          <ac:chgData name="Timo Toups" userId="434b17c8ea9182f3" providerId="LiveId" clId="{5E5285D2-208E-4F00-B4AF-806ABB0694B2}" dt="2022-07-19T20:37:56.501" v="4563" actId="478"/>
          <ac:spMkLst>
            <pc:docMk/>
            <pc:sldMk cId="2529609161" sldId="327"/>
            <ac:spMk id="39" creationId="{3A4ACABA-CF77-51FB-60D5-93207D3456B0}"/>
          </ac:spMkLst>
        </pc:spChg>
        <pc:spChg chg="add mod">
          <ac:chgData name="Timo Toups" userId="434b17c8ea9182f3" providerId="LiveId" clId="{5E5285D2-208E-4F00-B4AF-806ABB0694B2}" dt="2022-07-19T20:48:34.720" v="4683"/>
          <ac:spMkLst>
            <pc:docMk/>
            <pc:sldMk cId="2529609161" sldId="327"/>
            <ac:spMk id="40" creationId="{F4C96D4D-F24E-A936-A457-3E607FA5E7A1}"/>
          </ac:spMkLst>
        </pc:spChg>
        <pc:spChg chg="add mod">
          <ac:chgData name="Timo Toups" userId="434b17c8ea9182f3" providerId="LiveId" clId="{5E5285D2-208E-4F00-B4AF-806ABB0694B2}" dt="2022-07-19T21:18:19.860" v="4951" actId="571"/>
          <ac:spMkLst>
            <pc:docMk/>
            <pc:sldMk cId="2529609161" sldId="327"/>
            <ac:spMk id="45" creationId="{B795774F-D9E1-BB5F-FAEF-34655AC6B9C2}"/>
          </ac:spMkLst>
        </pc:spChg>
        <pc:spChg chg="add mod">
          <ac:chgData name="Timo Toups" userId="434b17c8ea9182f3" providerId="LiveId" clId="{5E5285D2-208E-4F00-B4AF-806ABB0694B2}" dt="2022-07-19T21:18:19.860" v="4951" actId="571"/>
          <ac:spMkLst>
            <pc:docMk/>
            <pc:sldMk cId="2529609161" sldId="327"/>
            <ac:spMk id="46" creationId="{749578B9-6599-72D2-C87F-DACE7858C2B1}"/>
          </ac:spMkLst>
        </pc:spChg>
        <pc:spChg chg="add mod">
          <ac:chgData name="Timo Toups" userId="434b17c8ea9182f3" providerId="LiveId" clId="{5E5285D2-208E-4F00-B4AF-806ABB0694B2}" dt="2022-07-19T21:20:41.921" v="4987" actId="1036"/>
          <ac:spMkLst>
            <pc:docMk/>
            <pc:sldMk cId="2529609161" sldId="327"/>
            <ac:spMk id="48" creationId="{683AADA4-011F-60EE-4DE4-C06E95CB7202}"/>
          </ac:spMkLst>
        </pc:spChg>
        <pc:picChg chg="del">
          <ac:chgData name="Timo Toups" userId="434b17c8ea9182f3" providerId="LiveId" clId="{5E5285D2-208E-4F00-B4AF-806ABB0694B2}" dt="2022-07-23T18:53:44.396" v="5867" actId="478"/>
          <ac:picMkLst>
            <pc:docMk/>
            <pc:sldMk cId="2529609161" sldId="327"/>
            <ac:picMk id="10" creationId="{52E6001B-F79E-C2B1-F27C-C5F50E881804}"/>
          </ac:picMkLst>
        </pc:picChg>
        <pc:picChg chg="add mod ord">
          <ac:chgData name="Timo Toups" userId="434b17c8ea9182f3" providerId="LiveId" clId="{5E5285D2-208E-4F00-B4AF-806ABB0694B2}" dt="2022-07-19T21:08:46.753" v="4840" actId="166"/>
          <ac:picMkLst>
            <pc:docMk/>
            <pc:sldMk cId="2529609161" sldId="327"/>
            <ac:picMk id="18" creationId="{3814ECC9-5AC7-9D17-38DF-E843FA15AC5C}"/>
          </ac:picMkLst>
        </pc:picChg>
        <pc:picChg chg="add mod">
          <ac:chgData name="Timo Toups" userId="434b17c8ea9182f3" providerId="LiveId" clId="{5E5285D2-208E-4F00-B4AF-806ABB0694B2}" dt="2022-07-23T18:53:44.676" v="5868"/>
          <ac:picMkLst>
            <pc:docMk/>
            <pc:sldMk cId="2529609161" sldId="327"/>
            <ac:picMk id="22" creationId="{A8122103-81BC-B02C-1AD4-2930D6DEA767}"/>
          </ac:picMkLst>
        </pc:picChg>
        <pc:picChg chg="add mod">
          <ac:chgData name="Timo Toups" userId="434b17c8ea9182f3" providerId="LiveId" clId="{5E5285D2-208E-4F00-B4AF-806ABB0694B2}" dt="2022-07-19T20:38:22.714" v="4565" actId="1076"/>
          <ac:picMkLst>
            <pc:docMk/>
            <pc:sldMk cId="2529609161" sldId="327"/>
            <ac:picMk id="23" creationId="{13A5DED3-D14A-D0BF-C590-0C715A5FFB86}"/>
          </ac:picMkLst>
        </pc:picChg>
        <pc:picChg chg="add mod">
          <ac:chgData name="Timo Toups" userId="434b17c8ea9182f3" providerId="LiveId" clId="{5E5285D2-208E-4F00-B4AF-806ABB0694B2}" dt="2022-07-24T07:52:12.851" v="5978" actId="14100"/>
          <ac:picMkLst>
            <pc:docMk/>
            <pc:sldMk cId="2529609161" sldId="327"/>
            <ac:picMk id="24" creationId="{A31FC815-C5BB-5C75-DA37-48A7D868148C}"/>
          </ac:picMkLst>
        </pc:picChg>
        <pc:picChg chg="add del mod">
          <ac:chgData name="Timo Toups" userId="434b17c8ea9182f3" providerId="LiveId" clId="{5E5285D2-208E-4F00-B4AF-806ABB0694B2}" dt="2022-07-19T21:08:32.755" v="4838" actId="478"/>
          <ac:picMkLst>
            <pc:docMk/>
            <pc:sldMk cId="2529609161" sldId="327"/>
            <ac:picMk id="29" creationId="{7FDC94AA-5295-7E17-2796-E9EC3802E092}"/>
          </ac:picMkLst>
        </pc:picChg>
        <pc:picChg chg="ord">
          <ac:chgData name="Timo Toups" userId="434b17c8ea9182f3" providerId="LiveId" clId="{5E5285D2-208E-4F00-B4AF-806ABB0694B2}" dt="2022-07-19T21:11:17.470" v="4911" actId="167"/>
          <ac:picMkLst>
            <pc:docMk/>
            <pc:sldMk cId="2529609161" sldId="327"/>
            <ac:picMk id="30" creationId="{329D0E5C-73DC-F067-4B97-FF8D91E54AF0}"/>
          </ac:picMkLst>
        </pc:picChg>
        <pc:picChg chg="add mod ord">
          <ac:chgData name="Timo Toups" userId="434b17c8ea9182f3" providerId="LiveId" clId="{5E5285D2-208E-4F00-B4AF-806ABB0694B2}" dt="2022-07-19T21:09:40.995" v="4861" actId="166"/>
          <ac:picMkLst>
            <pc:docMk/>
            <pc:sldMk cId="2529609161" sldId="327"/>
            <ac:picMk id="41" creationId="{5303FFDE-BB5A-6381-D9AE-7124461C62BD}"/>
          </ac:picMkLst>
        </pc:picChg>
        <pc:picChg chg="add del mod">
          <ac:chgData name="Timo Toups" userId="434b17c8ea9182f3" providerId="LiveId" clId="{5E5285D2-208E-4F00-B4AF-806ABB0694B2}" dt="2022-07-19T21:07:59.873" v="4814" actId="478"/>
          <ac:picMkLst>
            <pc:docMk/>
            <pc:sldMk cId="2529609161" sldId="327"/>
            <ac:picMk id="42" creationId="{41836C4D-ADD9-DB8C-BA7B-399946197634}"/>
          </ac:picMkLst>
        </pc:picChg>
        <pc:picChg chg="add mod ord">
          <ac:chgData name="Timo Toups" userId="434b17c8ea9182f3" providerId="LiveId" clId="{5E5285D2-208E-4F00-B4AF-806ABB0694B2}" dt="2022-07-19T21:14:50.723" v="4928" actId="1036"/>
          <ac:picMkLst>
            <pc:docMk/>
            <pc:sldMk cId="2529609161" sldId="327"/>
            <ac:picMk id="44" creationId="{0970244F-9C5C-B0E3-2BBC-1419AA9C4638}"/>
          </ac:picMkLst>
        </pc:picChg>
        <pc:picChg chg="add mod">
          <ac:chgData name="Timo Toups" userId="434b17c8ea9182f3" providerId="LiveId" clId="{5E5285D2-208E-4F00-B4AF-806ABB0694B2}" dt="2022-07-19T21:18:19.860" v="4951" actId="571"/>
          <ac:picMkLst>
            <pc:docMk/>
            <pc:sldMk cId="2529609161" sldId="327"/>
            <ac:picMk id="47" creationId="{E7420F91-1B68-FAF2-A64E-DEB8C0720A50}"/>
          </ac:picMkLst>
        </pc:picChg>
        <pc:cxnChg chg="add del mod">
          <ac:chgData name="Timo Toups" userId="434b17c8ea9182f3" providerId="LiveId" clId="{5E5285D2-208E-4F00-B4AF-806ABB0694B2}" dt="2022-07-19T20:40:34.539" v="4572" actId="478"/>
          <ac:cxnSpMkLst>
            <pc:docMk/>
            <pc:sldMk cId="2529609161" sldId="327"/>
            <ac:cxnSpMk id="4" creationId="{AA6B75A4-4D9D-E179-0228-D879533F7FF7}"/>
          </ac:cxnSpMkLst>
        </pc:cxnChg>
        <pc:cxnChg chg="add mod">
          <ac:chgData name="Timo Toups" userId="434b17c8ea9182f3" providerId="LiveId" clId="{5E5285D2-208E-4F00-B4AF-806ABB0694B2}" dt="2022-07-19T20:42:28.540" v="4610" actId="1076"/>
          <ac:cxnSpMkLst>
            <pc:docMk/>
            <pc:sldMk cId="2529609161" sldId="327"/>
            <ac:cxnSpMk id="6" creationId="{71DC8FB0-F569-12AA-0957-C1C0400896F6}"/>
          </ac:cxnSpMkLst>
        </pc:cxnChg>
        <pc:cxnChg chg="del">
          <ac:chgData name="Timo Toups" userId="434b17c8ea9182f3" providerId="LiveId" clId="{5E5285D2-208E-4F00-B4AF-806ABB0694B2}" dt="2022-07-19T20:37:30.958" v="4561" actId="478"/>
          <ac:cxnSpMkLst>
            <pc:docMk/>
            <pc:sldMk cId="2529609161" sldId="327"/>
            <ac:cxnSpMk id="13" creationId="{AE2D6BD5-AF18-FBBC-5290-04EF8F54E5C6}"/>
          </ac:cxnSpMkLst>
        </pc:cxnChg>
        <pc:cxnChg chg="add mod">
          <ac:chgData name="Timo Toups" userId="434b17c8ea9182f3" providerId="LiveId" clId="{5E5285D2-208E-4F00-B4AF-806ABB0694B2}" dt="2022-07-19T20:47:06.359" v="4672" actId="14100"/>
          <ac:cxnSpMkLst>
            <pc:docMk/>
            <pc:sldMk cId="2529609161" sldId="327"/>
            <ac:cxnSpMk id="34" creationId="{847DC457-7A11-6984-802C-71FF8564D857}"/>
          </ac:cxnSpMkLst>
        </pc:cxnChg>
        <pc:cxnChg chg="del">
          <ac:chgData name="Timo Toups" userId="434b17c8ea9182f3" providerId="LiveId" clId="{5E5285D2-208E-4F00-B4AF-806ABB0694B2}" dt="2022-07-19T20:37:30.958" v="4561" actId="478"/>
          <ac:cxnSpMkLst>
            <pc:docMk/>
            <pc:sldMk cId="2529609161" sldId="327"/>
            <ac:cxnSpMk id="37" creationId="{64B9B83E-CE25-D1F8-EF49-E5AC8C02C673}"/>
          </ac:cxnSpMkLst>
        </pc:cxnChg>
      </pc:sldChg>
      <pc:sldChg chg="addSp delSp modSp add mod delAnim modAnim">
        <pc:chgData name="Timo Toups" userId="434b17c8ea9182f3" providerId="LiveId" clId="{5E5285D2-208E-4F00-B4AF-806ABB0694B2}" dt="2022-07-31T09:35:21.258" v="7000" actId="1038"/>
        <pc:sldMkLst>
          <pc:docMk/>
          <pc:sldMk cId="2235192532" sldId="328"/>
        </pc:sldMkLst>
        <pc:spChg chg="mod">
          <ac:chgData name="Timo Toups" userId="434b17c8ea9182f3" providerId="LiveId" clId="{5E5285D2-208E-4F00-B4AF-806ABB0694B2}" dt="2022-07-19T21:35:26.893" v="5097" actId="20577"/>
          <ac:spMkLst>
            <pc:docMk/>
            <pc:sldMk cId="2235192532" sldId="328"/>
            <ac:spMk id="3" creationId="{EB1D4C0F-639A-4477-8D3D-EDC2860B91B8}"/>
          </ac:spMkLst>
        </pc:spChg>
        <pc:spChg chg="del">
          <ac:chgData name="Timo Toups" userId="434b17c8ea9182f3" providerId="LiveId" clId="{5E5285D2-208E-4F00-B4AF-806ABB0694B2}" dt="2022-07-23T18:00:09.623" v="5325" actId="478"/>
          <ac:spMkLst>
            <pc:docMk/>
            <pc:sldMk cId="2235192532" sldId="328"/>
            <ac:spMk id="16" creationId="{E691825B-8CE5-C020-5C5F-956E9C5A308D}"/>
          </ac:spMkLst>
        </pc:spChg>
        <pc:spChg chg="del">
          <ac:chgData name="Timo Toups" userId="434b17c8ea9182f3" providerId="LiveId" clId="{5E5285D2-208E-4F00-B4AF-806ABB0694B2}" dt="2022-07-23T18:00:09.623" v="5325" actId="478"/>
          <ac:spMkLst>
            <pc:docMk/>
            <pc:sldMk cId="2235192532" sldId="328"/>
            <ac:spMk id="17" creationId="{ADB55113-E02F-8E7E-446D-3534B34F16E6}"/>
          </ac:spMkLst>
        </pc:spChg>
        <pc:spChg chg="add del mod">
          <ac:chgData name="Timo Toups" userId="434b17c8ea9182f3" providerId="LiveId" clId="{5E5285D2-208E-4F00-B4AF-806ABB0694B2}" dt="2022-07-23T18:11:57.695" v="5380" actId="478"/>
          <ac:spMkLst>
            <pc:docMk/>
            <pc:sldMk cId="2235192532" sldId="328"/>
            <ac:spMk id="18" creationId="{823D9880-4FD6-1B9F-2C75-5BB5460423A0}"/>
          </ac:spMkLst>
        </pc:spChg>
        <pc:spChg chg="add del mod">
          <ac:chgData name="Timo Toups" userId="434b17c8ea9182f3" providerId="LiveId" clId="{5E5285D2-208E-4F00-B4AF-806ABB0694B2}" dt="2022-07-23T18:11:57.695" v="5380" actId="478"/>
          <ac:spMkLst>
            <pc:docMk/>
            <pc:sldMk cId="2235192532" sldId="328"/>
            <ac:spMk id="19" creationId="{276D2CE7-2F19-DFB2-2DE8-BAEA7D8708B7}"/>
          </ac:spMkLst>
        </pc:spChg>
        <pc:spChg chg="add mod">
          <ac:chgData name="Timo Toups" userId="434b17c8ea9182f3" providerId="LiveId" clId="{5E5285D2-208E-4F00-B4AF-806ABB0694B2}" dt="2022-07-23T18:11:57.946" v="5381"/>
          <ac:spMkLst>
            <pc:docMk/>
            <pc:sldMk cId="2235192532" sldId="328"/>
            <ac:spMk id="22" creationId="{A1EB74BB-7DFE-4A1D-1402-31AD242EA557}"/>
          </ac:spMkLst>
        </pc:spChg>
        <pc:spChg chg="add mod">
          <ac:chgData name="Timo Toups" userId="434b17c8ea9182f3" providerId="LiveId" clId="{5E5285D2-208E-4F00-B4AF-806ABB0694B2}" dt="2022-07-23T18:11:57.946" v="5381"/>
          <ac:spMkLst>
            <pc:docMk/>
            <pc:sldMk cId="2235192532" sldId="328"/>
            <ac:spMk id="24" creationId="{C2CFDC8E-B830-E747-F16D-B8F7600A49B9}"/>
          </ac:spMkLst>
        </pc:spChg>
        <pc:spChg chg="mod ord">
          <ac:chgData name="Timo Toups" userId="434b17c8ea9182f3" providerId="LiveId" clId="{5E5285D2-208E-4F00-B4AF-806ABB0694B2}" dt="2022-07-19T21:31:55.220" v="5077" actId="1035"/>
          <ac:spMkLst>
            <pc:docMk/>
            <pc:sldMk cId="2235192532" sldId="328"/>
            <ac:spMk id="32" creationId="{270E6D9F-1203-3DA8-D952-FE50B3BF218B}"/>
          </ac:spMkLst>
        </pc:spChg>
        <pc:spChg chg="mod">
          <ac:chgData name="Timo Toups" userId="434b17c8ea9182f3" providerId="LiveId" clId="{5E5285D2-208E-4F00-B4AF-806ABB0694B2}" dt="2022-07-19T21:31:55.220" v="5077" actId="1035"/>
          <ac:spMkLst>
            <pc:docMk/>
            <pc:sldMk cId="2235192532" sldId="328"/>
            <ac:spMk id="33" creationId="{3C50CBD3-7DD7-9297-E56A-C57C907B99D0}"/>
          </ac:spMkLst>
        </pc:spChg>
        <pc:spChg chg="del">
          <ac:chgData name="Timo Toups" userId="434b17c8ea9182f3" providerId="LiveId" clId="{5E5285D2-208E-4F00-B4AF-806ABB0694B2}" dt="2022-07-19T21:21:10.260" v="4991" actId="478"/>
          <ac:spMkLst>
            <pc:docMk/>
            <pc:sldMk cId="2235192532" sldId="328"/>
            <ac:spMk id="35" creationId="{B2C0FC05-CD7F-ECA6-ECB8-493550C1FC35}"/>
          </ac:spMkLst>
        </pc:spChg>
        <pc:spChg chg="del">
          <ac:chgData name="Timo Toups" userId="434b17c8ea9182f3" providerId="LiveId" clId="{5E5285D2-208E-4F00-B4AF-806ABB0694B2}" dt="2022-07-19T21:21:26.104" v="4994" actId="478"/>
          <ac:spMkLst>
            <pc:docMk/>
            <pc:sldMk cId="2235192532" sldId="328"/>
            <ac:spMk id="40" creationId="{F4C96D4D-F24E-A936-A457-3E607FA5E7A1}"/>
          </ac:spMkLst>
        </pc:spChg>
        <pc:spChg chg="mod ord">
          <ac:chgData name="Timo Toups" userId="434b17c8ea9182f3" providerId="LiveId" clId="{5E5285D2-208E-4F00-B4AF-806ABB0694B2}" dt="2022-07-19T21:31:55.220" v="5077" actId="1035"/>
          <ac:spMkLst>
            <pc:docMk/>
            <pc:sldMk cId="2235192532" sldId="328"/>
            <ac:spMk id="48" creationId="{683AADA4-011F-60EE-4DE4-C06E95CB7202}"/>
          </ac:spMkLst>
        </pc:spChg>
        <pc:picChg chg="add mod ord">
          <ac:chgData name="Timo Toups" userId="434b17c8ea9182f3" providerId="LiveId" clId="{5E5285D2-208E-4F00-B4AF-806ABB0694B2}" dt="2022-07-24T08:10:00.005" v="6034" actId="167"/>
          <ac:picMkLst>
            <pc:docMk/>
            <pc:sldMk cId="2235192532" sldId="328"/>
            <ac:picMk id="4" creationId="{002ED1A7-1087-ED87-215F-FF453714B3E2}"/>
          </ac:picMkLst>
        </pc:picChg>
        <pc:picChg chg="add mod ord">
          <ac:chgData name="Timo Toups" userId="434b17c8ea9182f3" providerId="LiveId" clId="{5E5285D2-208E-4F00-B4AF-806ABB0694B2}" dt="2022-07-24T08:10:09.683" v="6036" actId="167"/>
          <ac:picMkLst>
            <pc:docMk/>
            <pc:sldMk cId="2235192532" sldId="328"/>
            <ac:picMk id="6" creationId="{4173D9AC-B791-0B82-BC28-3558225CC23A}"/>
          </ac:picMkLst>
        </pc:picChg>
        <pc:picChg chg="add mod">
          <ac:chgData name="Timo Toups" userId="434b17c8ea9182f3" providerId="LiveId" clId="{5E5285D2-208E-4F00-B4AF-806ABB0694B2}" dt="2022-07-19T21:22:38.821" v="5010" actId="688"/>
          <ac:picMkLst>
            <pc:docMk/>
            <pc:sldMk cId="2235192532" sldId="328"/>
            <ac:picMk id="9" creationId="{F7F9E349-22DC-ABA8-984C-CC46D872CF80}"/>
          </ac:picMkLst>
        </pc:picChg>
        <pc:picChg chg="add del">
          <ac:chgData name="Timo Toups" userId="434b17c8ea9182f3" providerId="LiveId" clId="{5E5285D2-208E-4F00-B4AF-806ABB0694B2}" dt="2022-07-24T08:00:16" v="6000" actId="22"/>
          <ac:picMkLst>
            <pc:docMk/>
            <pc:sldMk cId="2235192532" sldId="328"/>
            <ac:picMk id="10" creationId="{08F922F0-F260-92DF-2045-EACA8ACB469D}"/>
          </ac:picMkLst>
        </pc:picChg>
        <pc:picChg chg="del">
          <ac:chgData name="Timo Toups" userId="434b17c8ea9182f3" providerId="LiveId" clId="{5E5285D2-208E-4F00-B4AF-806ABB0694B2}" dt="2022-07-23T18:53:50.035" v="5869" actId="478"/>
          <ac:picMkLst>
            <pc:docMk/>
            <pc:sldMk cId="2235192532" sldId="328"/>
            <ac:picMk id="10" creationId="{52E6001B-F79E-C2B1-F27C-C5F50E881804}"/>
          </ac:picMkLst>
        </pc:picChg>
        <pc:picChg chg="add mod">
          <ac:chgData name="Timo Toups" userId="434b17c8ea9182f3" providerId="LiveId" clId="{5E5285D2-208E-4F00-B4AF-806ABB0694B2}" dt="2022-07-24T08:00:45.165" v="6010" actId="14100"/>
          <ac:picMkLst>
            <pc:docMk/>
            <pc:sldMk cId="2235192532" sldId="328"/>
            <ac:picMk id="12" creationId="{56AD8C88-50D5-7284-CB75-A34F5F1D2D6E}"/>
          </ac:picMkLst>
        </pc:picChg>
        <pc:picChg chg="add mod ord">
          <ac:chgData name="Timo Toups" userId="434b17c8ea9182f3" providerId="LiveId" clId="{5E5285D2-208E-4F00-B4AF-806ABB0694B2}" dt="2022-07-24T08:11:04.659" v="6043" actId="1076"/>
          <ac:picMkLst>
            <pc:docMk/>
            <pc:sldMk cId="2235192532" sldId="328"/>
            <ac:picMk id="14" creationId="{CB287DF0-0C0F-7F3A-87E6-B68B5B1DBA9A}"/>
          </ac:picMkLst>
        </pc:picChg>
        <pc:picChg chg="add mod ord">
          <ac:chgData name="Timo Toups" userId="434b17c8ea9182f3" providerId="LiveId" clId="{5E5285D2-208E-4F00-B4AF-806ABB0694B2}" dt="2022-07-24T08:09:45.453" v="6031" actId="1076"/>
          <ac:picMkLst>
            <pc:docMk/>
            <pc:sldMk cId="2235192532" sldId="328"/>
            <ac:picMk id="16" creationId="{C9623611-AFBB-E514-B0C2-80A9BEA572F3}"/>
          </ac:picMkLst>
        </pc:picChg>
        <pc:picChg chg="del">
          <ac:chgData name="Timo Toups" userId="434b17c8ea9182f3" providerId="LiveId" clId="{5E5285D2-208E-4F00-B4AF-806ABB0694B2}" dt="2022-07-19T21:21:03.781" v="4990" actId="478"/>
          <ac:picMkLst>
            <pc:docMk/>
            <pc:sldMk cId="2235192532" sldId="328"/>
            <ac:picMk id="18" creationId="{3814ECC9-5AC7-9D17-38DF-E843FA15AC5C}"/>
          </ac:picMkLst>
        </pc:picChg>
        <pc:picChg chg="add del mod">
          <ac:chgData name="Timo Toups" userId="434b17c8ea9182f3" providerId="LiveId" clId="{5E5285D2-208E-4F00-B4AF-806ABB0694B2}" dt="2022-07-19T21:22:59.754" v="5012" actId="478"/>
          <ac:picMkLst>
            <pc:docMk/>
            <pc:sldMk cId="2235192532" sldId="328"/>
            <ac:picMk id="22" creationId="{8EDCB885-E493-B03D-40D0-C1E6FA3C834D}"/>
          </ac:picMkLst>
        </pc:picChg>
        <pc:picChg chg="mod">
          <ac:chgData name="Timo Toups" userId="434b17c8ea9182f3" providerId="LiveId" clId="{5E5285D2-208E-4F00-B4AF-806ABB0694B2}" dt="2022-07-19T21:22:43.373" v="5011" actId="1076"/>
          <ac:picMkLst>
            <pc:docMk/>
            <pc:sldMk cId="2235192532" sldId="328"/>
            <ac:picMk id="23" creationId="{13A5DED3-D14A-D0BF-C590-0C715A5FFB86}"/>
          </ac:picMkLst>
        </pc:picChg>
        <pc:picChg chg="add mod">
          <ac:chgData name="Timo Toups" userId="434b17c8ea9182f3" providerId="LiveId" clId="{5E5285D2-208E-4F00-B4AF-806ABB0694B2}" dt="2022-07-23T18:53:50.384" v="5870"/>
          <ac:picMkLst>
            <pc:docMk/>
            <pc:sldMk cId="2235192532" sldId="328"/>
            <ac:picMk id="25" creationId="{67B39EA6-240E-FCAD-36A9-FA711807015B}"/>
          </ac:picMkLst>
        </pc:picChg>
        <pc:picChg chg="add del mod">
          <ac:chgData name="Timo Toups" userId="434b17c8ea9182f3" providerId="LiveId" clId="{5E5285D2-208E-4F00-B4AF-806ABB0694B2}" dt="2022-07-24T07:57:17.277" v="5998" actId="478"/>
          <ac:picMkLst>
            <pc:docMk/>
            <pc:sldMk cId="2235192532" sldId="328"/>
            <ac:picMk id="27" creationId="{2653600D-1CF8-FBAC-BA3E-BDE1A74FE6D5}"/>
          </ac:picMkLst>
        </pc:picChg>
        <pc:picChg chg="add mod">
          <ac:chgData name="Timo Toups" userId="434b17c8ea9182f3" providerId="LiveId" clId="{5E5285D2-208E-4F00-B4AF-806ABB0694B2}" dt="2022-07-19T21:24:20.549" v="5018" actId="1076"/>
          <ac:picMkLst>
            <pc:docMk/>
            <pc:sldMk cId="2235192532" sldId="328"/>
            <ac:picMk id="28" creationId="{40AFCB39-BDF9-36D5-BD40-5EE1FDD02DE4}"/>
          </ac:picMkLst>
        </pc:picChg>
        <pc:picChg chg="add mod">
          <ac:chgData name="Timo Toups" userId="434b17c8ea9182f3" providerId="LiveId" clId="{5E5285D2-208E-4F00-B4AF-806ABB0694B2}" dt="2022-07-31T09:35:21.258" v="7000" actId="1038"/>
          <ac:picMkLst>
            <pc:docMk/>
            <pc:sldMk cId="2235192532" sldId="328"/>
            <ac:picMk id="29" creationId="{AFD5A88D-875D-3AEF-9EDE-25C997796448}"/>
          </ac:picMkLst>
        </pc:picChg>
        <pc:picChg chg="del">
          <ac:chgData name="Timo Toups" userId="434b17c8ea9182f3" providerId="LiveId" clId="{5E5285D2-208E-4F00-B4AF-806ABB0694B2}" dt="2022-07-19T21:21:23.901" v="4993" actId="478"/>
          <ac:picMkLst>
            <pc:docMk/>
            <pc:sldMk cId="2235192532" sldId="328"/>
            <ac:picMk id="30" creationId="{329D0E5C-73DC-F067-4B97-FF8D91E54AF0}"/>
          </ac:picMkLst>
        </pc:picChg>
        <pc:picChg chg="add mod">
          <ac:chgData name="Timo Toups" userId="434b17c8ea9182f3" providerId="LiveId" clId="{5E5285D2-208E-4F00-B4AF-806ABB0694B2}" dt="2022-07-19T21:30:09.952" v="5053"/>
          <ac:picMkLst>
            <pc:docMk/>
            <pc:sldMk cId="2235192532" sldId="328"/>
            <ac:picMk id="31" creationId="{B46679EC-D4C7-3D5A-D907-3224B8B9B6A6}"/>
          </ac:picMkLst>
        </pc:picChg>
        <pc:picChg chg="del">
          <ac:chgData name="Timo Toups" userId="434b17c8ea9182f3" providerId="LiveId" clId="{5E5285D2-208E-4F00-B4AF-806ABB0694B2}" dt="2022-07-19T21:21:01.941" v="4989" actId="478"/>
          <ac:picMkLst>
            <pc:docMk/>
            <pc:sldMk cId="2235192532" sldId="328"/>
            <ac:picMk id="41" creationId="{5303FFDE-BB5A-6381-D9AE-7124461C62BD}"/>
          </ac:picMkLst>
        </pc:picChg>
        <pc:picChg chg="del">
          <ac:chgData name="Timo Toups" userId="434b17c8ea9182f3" providerId="LiveId" clId="{5E5285D2-208E-4F00-B4AF-806ABB0694B2}" dt="2022-07-19T21:21:21.146" v="4992" actId="478"/>
          <ac:picMkLst>
            <pc:docMk/>
            <pc:sldMk cId="2235192532" sldId="328"/>
            <ac:picMk id="44" creationId="{0970244F-9C5C-B0E3-2BBC-1419AA9C4638}"/>
          </ac:picMkLst>
        </pc:picChg>
        <pc:cxnChg chg="del mod">
          <ac:chgData name="Timo Toups" userId="434b17c8ea9182f3" providerId="LiveId" clId="{5E5285D2-208E-4F00-B4AF-806ABB0694B2}" dt="2022-07-19T21:22:31.764" v="5008" actId="478"/>
          <ac:cxnSpMkLst>
            <pc:docMk/>
            <pc:sldMk cId="2235192532" sldId="328"/>
            <ac:cxnSpMk id="6" creationId="{71DC8FB0-F569-12AA-0957-C1C0400896F6}"/>
          </ac:cxnSpMkLst>
        </pc:cxnChg>
        <pc:cxnChg chg="del">
          <ac:chgData name="Timo Toups" userId="434b17c8ea9182f3" providerId="LiveId" clId="{5E5285D2-208E-4F00-B4AF-806ABB0694B2}" dt="2022-07-19T21:21:10.260" v="4991" actId="478"/>
          <ac:cxnSpMkLst>
            <pc:docMk/>
            <pc:sldMk cId="2235192532" sldId="328"/>
            <ac:cxnSpMk id="34" creationId="{847DC457-7A11-6984-802C-71FF8564D857}"/>
          </ac:cxnSpMkLst>
        </pc:cxnChg>
      </pc:sldChg>
      <pc:sldChg chg="addSp delSp modSp mod modTransition delAnim modAnim modShow">
        <pc:chgData name="Timo Toups" userId="434b17c8ea9182f3" providerId="LiveId" clId="{5E5285D2-208E-4F00-B4AF-806ABB0694B2}" dt="2022-07-31T13:37:24.792" v="8421" actId="729"/>
        <pc:sldMkLst>
          <pc:docMk/>
          <pc:sldMk cId="2300816101" sldId="329"/>
        </pc:sldMkLst>
        <pc:spChg chg="add del mod">
          <ac:chgData name="Timo Toups" userId="434b17c8ea9182f3" providerId="LiveId" clId="{5E5285D2-208E-4F00-B4AF-806ABB0694B2}" dt="2022-07-31T13:04:00.814" v="7865" actId="478"/>
          <ac:spMkLst>
            <pc:docMk/>
            <pc:sldMk cId="2300816101" sldId="329"/>
            <ac:spMk id="2" creationId="{B82E032B-CB67-E0D0-0483-95F1918E1D72}"/>
          </ac:spMkLst>
        </pc:spChg>
        <pc:spChg chg="add del mod">
          <ac:chgData name="Timo Toups" userId="434b17c8ea9182f3" providerId="LiveId" clId="{5E5285D2-208E-4F00-B4AF-806ABB0694B2}" dt="2022-07-31T13:29:13.314" v="8378" actId="478"/>
          <ac:spMkLst>
            <pc:docMk/>
            <pc:sldMk cId="2300816101" sldId="329"/>
            <ac:spMk id="12" creationId="{AE433C5C-F0F5-602A-554C-65419805F8EA}"/>
          </ac:spMkLst>
        </pc:spChg>
        <pc:spChg chg="add mod">
          <ac:chgData name="Timo Toups" userId="434b17c8ea9182f3" providerId="LiveId" clId="{5E5285D2-208E-4F00-B4AF-806ABB0694B2}" dt="2022-07-31T13:33:51.757" v="8419" actId="1076"/>
          <ac:spMkLst>
            <pc:docMk/>
            <pc:sldMk cId="2300816101" sldId="329"/>
            <ac:spMk id="13" creationId="{CEEF2202-7439-9C00-A310-7F9648E73A58}"/>
          </ac:spMkLst>
        </pc:spChg>
        <pc:spChg chg="add mod">
          <ac:chgData name="Timo Toups" userId="434b17c8ea9182f3" providerId="LiveId" clId="{5E5285D2-208E-4F00-B4AF-806ABB0694B2}" dt="2022-07-31T13:33:51.757" v="8419" actId="1076"/>
          <ac:spMkLst>
            <pc:docMk/>
            <pc:sldMk cId="2300816101" sldId="329"/>
            <ac:spMk id="17" creationId="{4EFF982F-3BAA-3C7A-9A9C-6E459BB3BC91}"/>
          </ac:spMkLst>
        </pc:spChg>
        <pc:spChg chg="add mod">
          <ac:chgData name="Timo Toups" userId="434b17c8ea9182f3" providerId="LiveId" clId="{5E5285D2-208E-4F00-B4AF-806ABB0694B2}" dt="2022-07-31T13:33:51.757" v="8419" actId="1076"/>
          <ac:spMkLst>
            <pc:docMk/>
            <pc:sldMk cId="2300816101" sldId="329"/>
            <ac:spMk id="21" creationId="{FE67B594-2EBC-E123-16B2-039A9DC45606}"/>
          </ac:spMkLst>
        </pc:spChg>
        <pc:spChg chg="add mod">
          <ac:chgData name="Timo Toups" userId="434b17c8ea9182f3" providerId="LiveId" clId="{5E5285D2-208E-4F00-B4AF-806ABB0694B2}" dt="2022-07-31T13:33:51.757" v="8419" actId="1076"/>
          <ac:spMkLst>
            <pc:docMk/>
            <pc:sldMk cId="2300816101" sldId="329"/>
            <ac:spMk id="23" creationId="{B3AAC995-863E-1C27-0D92-7CB8AEBB4AA6}"/>
          </ac:spMkLst>
        </pc:spChg>
        <pc:spChg chg="add del mod">
          <ac:chgData name="Timo Toups" userId="434b17c8ea9182f3" providerId="LiveId" clId="{5E5285D2-208E-4F00-B4AF-806ABB0694B2}" dt="2022-07-31T13:26:28.464" v="8270" actId="478"/>
          <ac:spMkLst>
            <pc:docMk/>
            <pc:sldMk cId="2300816101" sldId="329"/>
            <ac:spMk id="25" creationId="{30A3306C-755F-2625-52E5-4A00D089E329}"/>
          </ac:spMkLst>
        </pc:spChg>
        <pc:spChg chg="add mod">
          <ac:chgData name="Timo Toups" userId="434b17c8ea9182f3" providerId="LiveId" clId="{5E5285D2-208E-4F00-B4AF-806ABB0694B2}" dt="2022-07-31T13:33:51.757" v="8419" actId="1076"/>
          <ac:spMkLst>
            <pc:docMk/>
            <pc:sldMk cId="2300816101" sldId="329"/>
            <ac:spMk id="27" creationId="{FAD76651-E18A-2808-A9FC-C1FB37A3B015}"/>
          </ac:spMkLst>
        </pc:spChg>
        <pc:spChg chg="add del mod">
          <ac:chgData name="Timo Toups" userId="434b17c8ea9182f3" providerId="LiveId" clId="{5E5285D2-208E-4F00-B4AF-806ABB0694B2}" dt="2022-07-31T13:28:31.844" v="8307" actId="478"/>
          <ac:spMkLst>
            <pc:docMk/>
            <pc:sldMk cId="2300816101" sldId="329"/>
            <ac:spMk id="29" creationId="{352AF87D-4FB6-DA9E-0C33-4F5327C085D8}"/>
          </ac:spMkLst>
        </pc:spChg>
        <pc:spChg chg="add mod">
          <ac:chgData name="Timo Toups" userId="434b17c8ea9182f3" providerId="LiveId" clId="{5E5285D2-208E-4F00-B4AF-806ABB0694B2}" dt="2022-07-31T13:33:51.757" v="8419" actId="1076"/>
          <ac:spMkLst>
            <pc:docMk/>
            <pc:sldMk cId="2300816101" sldId="329"/>
            <ac:spMk id="31" creationId="{753F3786-D803-BCA4-CFD3-05BB94A3545C}"/>
          </ac:spMkLst>
        </pc:spChg>
        <pc:spChg chg="add del mod">
          <ac:chgData name="Timo Toups" userId="434b17c8ea9182f3" providerId="LiveId" clId="{5E5285D2-208E-4F00-B4AF-806ABB0694B2}" dt="2022-07-31T13:32:25.967" v="8387" actId="478"/>
          <ac:spMkLst>
            <pc:docMk/>
            <pc:sldMk cId="2300816101" sldId="329"/>
            <ac:spMk id="35" creationId="{E951189E-7711-F24D-89D0-C30E84FF81E4}"/>
          </ac:spMkLst>
        </pc:spChg>
        <pc:spChg chg="add mod">
          <ac:chgData name="Timo Toups" userId="434b17c8ea9182f3" providerId="LiveId" clId="{5E5285D2-208E-4F00-B4AF-806ABB0694B2}" dt="2022-07-31T13:33:51.757" v="8419" actId="1076"/>
          <ac:spMkLst>
            <pc:docMk/>
            <pc:sldMk cId="2300816101" sldId="329"/>
            <ac:spMk id="38" creationId="{22CEF089-5FFF-C0D6-3233-A70636100F67}"/>
          </ac:spMkLst>
        </pc:spChg>
        <pc:picChg chg="add mod">
          <ac:chgData name="Timo Toups" userId="434b17c8ea9182f3" providerId="LiveId" clId="{5E5285D2-208E-4F00-B4AF-806ABB0694B2}" dt="2022-07-31T13:33:51.757" v="8419" actId="1076"/>
          <ac:picMkLst>
            <pc:docMk/>
            <pc:sldMk cId="2300816101" sldId="329"/>
            <ac:picMk id="18" creationId="{E6DC3AD2-DC3B-3F57-63F2-EE3A9977F8FC}"/>
          </ac:picMkLst>
        </pc:picChg>
        <pc:picChg chg="add mod">
          <ac:chgData name="Timo Toups" userId="434b17c8ea9182f3" providerId="LiveId" clId="{5E5285D2-208E-4F00-B4AF-806ABB0694B2}" dt="2022-07-31T13:33:51.757" v="8419" actId="1076"/>
          <ac:picMkLst>
            <pc:docMk/>
            <pc:sldMk cId="2300816101" sldId="329"/>
            <ac:picMk id="20" creationId="{310F4D29-8BE2-00B1-4738-853A285A8045}"/>
          </ac:picMkLst>
        </pc:picChg>
        <pc:picChg chg="add mod">
          <ac:chgData name="Timo Toups" userId="434b17c8ea9182f3" providerId="LiveId" clId="{5E5285D2-208E-4F00-B4AF-806ABB0694B2}" dt="2022-07-31T13:33:51.757" v="8419" actId="1076"/>
          <ac:picMkLst>
            <pc:docMk/>
            <pc:sldMk cId="2300816101" sldId="329"/>
            <ac:picMk id="22" creationId="{9DD2D918-6E99-BFA6-1C01-17B768606459}"/>
          </ac:picMkLst>
        </pc:picChg>
        <pc:picChg chg="add mod">
          <ac:chgData name="Timo Toups" userId="434b17c8ea9182f3" providerId="LiveId" clId="{5E5285D2-208E-4F00-B4AF-806ABB0694B2}" dt="2022-07-31T13:33:51.757" v="8419" actId="1076"/>
          <ac:picMkLst>
            <pc:docMk/>
            <pc:sldMk cId="2300816101" sldId="329"/>
            <ac:picMk id="24" creationId="{951AB629-CAD7-D36C-C2D8-9C02464DB32D}"/>
          </ac:picMkLst>
        </pc:picChg>
        <pc:picChg chg="add del mod">
          <ac:chgData name="Timo Toups" userId="434b17c8ea9182f3" providerId="LiveId" clId="{5E5285D2-208E-4F00-B4AF-806ABB0694B2}" dt="2022-07-31T13:26:28.464" v="8270" actId="478"/>
          <ac:picMkLst>
            <pc:docMk/>
            <pc:sldMk cId="2300816101" sldId="329"/>
            <ac:picMk id="26" creationId="{CA8537B5-87CA-9859-4899-AB2D2855DFBD}"/>
          </ac:picMkLst>
        </pc:picChg>
        <pc:picChg chg="add mod">
          <ac:chgData name="Timo Toups" userId="434b17c8ea9182f3" providerId="LiveId" clId="{5E5285D2-208E-4F00-B4AF-806ABB0694B2}" dt="2022-07-31T13:33:51.757" v="8419" actId="1076"/>
          <ac:picMkLst>
            <pc:docMk/>
            <pc:sldMk cId="2300816101" sldId="329"/>
            <ac:picMk id="28" creationId="{5C731D3B-2803-54BB-995E-4679A5445201}"/>
          </ac:picMkLst>
        </pc:picChg>
        <pc:picChg chg="add del mod">
          <ac:chgData name="Timo Toups" userId="434b17c8ea9182f3" providerId="LiveId" clId="{5E5285D2-208E-4F00-B4AF-806ABB0694B2}" dt="2022-07-31T13:28:31.844" v="8307" actId="478"/>
          <ac:picMkLst>
            <pc:docMk/>
            <pc:sldMk cId="2300816101" sldId="329"/>
            <ac:picMk id="30" creationId="{23D85442-1FDA-87C2-F477-F14B4ADD4723}"/>
          </ac:picMkLst>
        </pc:picChg>
        <pc:picChg chg="add mod">
          <ac:chgData name="Timo Toups" userId="434b17c8ea9182f3" providerId="LiveId" clId="{5E5285D2-208E-4F00-B4AF-806ABB0694B2}" dt="2022-07-31T13:33:51.757" v="8419" actId="1076"/>
          <ac:picMkLst>
            <pc:docMk/>
            <pc:sldMk cId="2300816101" sldId="329"/>
            <ac:picMk id="34" creationId="{0FCF56F6-FB6B-79C5-9C0B-208FC6E66005}"/>
          </ac:picMkLst>
        </pc:picChg>
        <pc:picChg chg="add del mod">
          <ac:chgData name="Timo Toups" userId="434b17c8ea9182f3" providerId="LiveId" clId="{5E5285D2-208E-4F00-B4AF-806ABB0694B2}" dt="2022-07-31T13:32:25.967" v="8387" actId="478"/>
          <ac:picMkLst>
            <pc:docMk/>
            <pc:sldMk cId="2300816101" sldId="329"/>
            <ac:picMk id="37" creationId="{4D40F358-19F1-8051-50E5-49984A55C9C0}"/>
          </ac:picMkLst>
        </pc:picChg>
        <pc:picChg chg="add mod">
          <ac:chgData name="Timo Toups" userId="434b17c8ea9182f3" providerId="LiveId" clId="{5E5285D2-208E-4F00-B4AF-806ABB0694B2}" dt="2022-07-31T13:33:51.757" v="8419" actId="1076"/>
          <ac:picMkLst>
            <pc:docMk/>
            <pc:sldMk cId="2300816101" sldId="329"/>
            <ac:picMk id="39" creationId="{3B7C2B97-300F-6436-A8C1-507D0B25F5C1}"/>
          </ac:picMkLst>
        </pc:picChg>
      </pc:sldChg>
      <pc:sldChg chg="addSp delSp modSp add mod modTransition delAnim modAnim">
        <pc:chgData name="Timo Toups" userId="434b17c8ea9182f3" providerId="LiveId" clId="{5E5285D2-208E-4F00-B4AF-806ABB0694B2}" dt="2022-07-31T10:01:07.826" v="7207"/>
        <pc:sldMkLst>
          <pc:docMk/>
          <pc:sldMk cId="4177285807" sldId="330"/>
        </pc:sldMkLst>
        <pc:spChg chg="del">
          <ac:chgData name="Timo Toups" userId="434b17c8ea9182f3" providerId="LiveId" clId="{5E5285D2-208E-4F00-B4AF-806ABB0694B2}" dt="2022-07-23T10:51:15.340" v="5127" actId="478"/>
          <ac:spMkLst>
            <pc:docMk/>
            <pc:sldMk cId="4177285807" sldId="330"/>
            <ac:spMk id="12" creationId="{3568969B-C09D-1122-FDB1-10DCFB7E2C69}"/>
          </ac:spMkLst>
        </pc:spChg>
        <pc:spChg chg="del">
          <ac:chgData name="Timo Toups" userId="434b17c8ea9182f3" providerId="LiveId" clId="{5E5285D2-208E-4F00-B4AF-806ABB0694B2}" dt="2022-07-23T10:51:34.082" v="5128" actId="478"/>
          <ac:spMkLst>
            <pc:docMk/>
            <pc:sldMk cId="4177285807" sldId="330"/>
            <ac:spMk id="14" creationId="{99198490-EAD1-1E2A-1F7C-5925B718E8A9}"/>
          </ac:spMkLst>
        </pc:spChg>
        <pc:spChg chg="del">
          <ac:chgData name="Timo Toups" userId="434b17c8ea9182f3" providerId="LiveId" clId="{5E5285D2-208E-4F00-B4AF-806ABB0694B2}" dt="2022-07-23T10:51:34.082" v="5128" actId="478"/>
          <ac:spMkLst>
            <pc:docMk/>
            <pc:sldMk cId="4177285807" sldId="330"/>
            <ac:spMk id="15" creationId="{010F5127-F77B-3528-FA1A-78716A633CD2}"/>
          </ac:spMkLst>
        </pc:spChg>
        <pc:spChg chg="del">
          <ac:chgData name="Timo Toups" userId="434b17c8ea9182f3" providerId="LiveId" clId="{5E5285D2-208E-4F00-B4AF-806ABB0694B2}" dt="2022-07-23T10:51:34.082" v="5128" actId="478"/>
          <ac:spMkLst>
            <pc:docMk/>
            <pc:sldMk cId="4177285807" sldId="330"/>
            <ac:spMk id="22" creationId="{35048823-B052-A317-E613-8D410752E864}"/>
          </ac:spMkLst>
        </pc:spChg>
        <pc:spChg chg="del">
          <ac:chgData name="Timo Toups" userId="434b17c8ea9182f3" providerId="LiveId" clId="{5E5285D2-208E-4F00-B4AF-806ABB0694B2}" dt="2022-07-23T10:51:34.082" v="5128" actId="478"/>
          <ac:spMkLst>
            <pc:docMk/>
            <pc:sldMk cId="4177285807" sldId="330"/>
            <ac:spMk id="24" creationId="{3FAD87F8-80C6-2129-64F6-D6F7B528841A}"/>
          </ac:spMkLst>
        </pc:spChg>
        <pc:spChg chg="del">
          <ac:chgData name="Timo Toups" userId="434b17c8ea9182f3" providerId="LiveId" clId="{5E5285D2-208E-4F00-B4AF-806ABB0694B2}" dt="2022-07-23T10:51:34.082" v="5128" actId="478"/>
          <ac:spMkLst>
            <pc:docMk/>
            <pc:sldMk cId="4177285807" sldId="330"/>
            <ac:spMk id="27" creationId="{FA1284D7-BF16-B81E-30A0-745E90664222}"/>
          </ac:spMkLst>
        </pc:spChg>
        <pc:spChg chg="add mod">
          <ac:chgData name="Timo Toups" userId="434b17c8ea9182f3" providerId="LiveId" clId="{5E5285D2-208E-4F00-B4AF-806ABB0694B2}" dt="2022-07-23T10:53:52.228" v="5163" actId="20577"/>
          <ac:spMkLst>
            <pc:docMk/>
            <pc:sldMk cId="4177285807" sldId="330"/>
            <ac:spMk id="30" creationId="{D86963E6-B583-7084-EECE-5FCD9A3599FA}"/>
          </ac:spMkLst>
        </pc:spChg>
        <pc:picChg chg="add del mod">
          <ac:chgData name="Timo Toups" userId="434b17c8ea9182f3" providerId="LiveId" clId="{5E5285D2-208E-4F00-B4AF-806ABB0694B2}" dt="2022-07-23T11:15:20.833" v="5228" actId="478"/>
          <ac:picMkLst>
            <pc:docMk/>
            <pc:sldMk cId="4177285807" sldId="330"/>
            <ac:picMk id="4" creationId="{1EDA4FB8-A473-7415-B538-C124B0273E0E}"/>
          </ac:picMkLst>
        </pc:picChg>
        <pc:picChg chg="ord">
          <ac:chgData name="Timo Toups" userId="434b17c8ea9182f3" providerId="LiveId" clId="{5E5285D2-208E-4F00-B4AF-806ABB0694B2}" dt="2022-07-24T07:33:01.556" v="5880" actId="167"/>
          <ac:picMkLst>
            <pc:docMk/>
            <pc:sldMk cId="4177285807" sldId="330"/>
            <ac:picMk id="6" creationId="{35F97975-D8EA-CB92-140B-51BE4C04786C}"/>
          </ac:picMkLst>
        </pc:picChg>
        <pc:picChg chg="add mod ord">
          <ac:chgData name="Timo Toups" userId="434b17c8ea9182f3" providerId="LiveId" clId="{5E5285D2-208E-4F00-B4AF-806ABB0694B2}" dt="2022-07-24T07:32:59.186" v="5879" actId="167"/>
          <ac:picMkLst>
            <pc:docMk/>
            <pc:sldMk cId="4177285807" sldId="330"/>
            <ac:picMk id="7" creationId="{BEC14E20-36B0-F2EA-4E04-1D812DACBEEC}"/>
          </ac:picMkLst>
        </pc:picChg>
        <pc:picChg chg="del">
          <ac:chgData name="Timo Toups" userId="434b17c8ea9182f3" providerId="LiveId" clId="{5E5285D2-208E-4F00-B4AF-806ABB0694B2}" dt="2022-07-23T11:16:17.954" v="5246" actId="478"/>
          <ac:picMkLst>
            <pc:docMk/>
            <pc:sldMk cId="4177285807" sldId="330"/>
            <ac:picMk id="9" creationId="{8E9A125B-1DF8-718A-2B10-4338D2EB81D8}"/>
          </ac:picMkLst>
        </pc:picChg>
        <pc:picChg chg="del">
          <ac:chgData name="Timo Toups" userId="434b17c8ea9182f3" providerId="LiveId" clId="{5E5285D2-208E-4F00-B4AF-806ABB0694B2}" dt="2022-07-23T18:52:44.945" v="5841" actId="478"/>
          <ac:picMkLst>
            <pc:docMk/>
            <pc:sldMk cId="4177285807" sldId="330"/>
            <ac:picMk id="10" creationId="{52E6001B-F79E-C2B1-F27C-C5F50E881804}"/>
          </ac:picMkLst>
        </pc:picChg>
        <pc:picChg chg="add del mod">
          <ac:chgData name="Timo Toups" userId="434b17c8ea9182f3" providerId="LiveId" clId="{5E5285D2-208E-4F00-B4AF-806ABB0694B2}" dt="2022-07-23T11:15:23.946" v="5229" actId="21"/>
          <ac:picMkLst>
            <pc:docMk/>
            <pc:sldMk cId="4177285807" sldId="330"/>
            <ac:picMk id="18" creationId="{8E9CD9D4-CB21-C605-2990-DEBDC8B26B8F}"/>
          </ac:picMkLst>
        </pc:picChg>
        <pc:picChg chg="add mod">
          <ac:chgData name="Timo Toups" userId="434b17c8ea9182f3" providerId="LiveId" clId="{5E5285D2-208E-4F00-B4AF-806ABB0694B2}" dt="2022-07-23T10:51:39.758" v="5131" actId="1036"/>
          <ac:picMkLst>
            <pc:docMk/>
            <pc:sldMk cId="4177285807" sldId="330"/>
            <ac:picMk id="25" creationId="{D135E963-A600-E7D1-5470-2CD2FEE20A08}"/>
          </ac:picMkLst>
        </pc:picChg>
        <pc:picChg chg="add mod">
          <ac:chgData name="Timo Toups" userId="434b17c8ea9182f3" providerId="LiveId" clId="{5E5285D2-208E-4F00-B4AF-806ABB0694B2}" dt="2022-07-23T10:51:51.783" v="5133" actId="1076"/>
          <ac:picMkLst>
            <pc:docMk/>
            <pc:sldMk cId="4177285807" sldId="330"/>
            <ac:picMk id="29" creationId="{41A16C32-228F-AD2F-7EF9-5010D4B74651}"/>
          </ac:picMkLst>
        </pc:picChg>
        <pc:picChg chg="add mod">
          <ac:chgData name="Timo Toups" userId="434b17c8ea9182f3" providerId="LiveId" clId="{5E5285D2-208E-4F00-B4AF-806ABB0694B2}" dt="2022-07-23T18:52:45.229" v="5842"/>
          <ac:picMkLst>
            <pc:docMk/>
            <pc:sldMk cId="4177285807" sldId="330"/>
            <ac:picMk id="31" creationId="{31B936A9-0CFF-6F5D-C3C1-66CED79A6DDC}"/>
          </ac:picMkLst>
        </pc:picChg>
        <pc:cxnChg chg="del">
          <ac:chgData name="Timo Toups" userId="434b17c8ea9182f3" providerId="LiveId" clId="{5E5285D2-208E-4F00-B4AF-806ABB0694B2}" dt="2022-07-23T10:51:34.082" v="5128" actId="478"/>
          <ac:cxnSpMkLst>
            <pc:docMk/>
            <pc:sldMk cId="4177285807" sldId="330"/>
            <ac:cxnSpMk id="13" creationId="{AE2D6BD5-AF18-FBBC-5290-04EF8F54E5C6}"/>
          </ac:cxnSpMkLst>
        </pc:cxnChg>
        <pc:cxnChg chg="del">
          <ac:chgData name="Timo Toups" userId="434b17c8ea9182f3" providerId="LiveId" clId="{5E5285D2-208E-4F00-B4AF-806ABB0694B2}" dt="2022-07-23T10:51:34.082" v="5128" actId="478"/>
          <ac:cxnSpMkLst>
            <pc:docMk/>
            <pc:sldMk cId="4177285807" sldId="330"/>
            <ac:cxnSpMk id="16" creationId="{AB0DB84E-03D6-90D1-681F-D669A4548D45}"/>
          </ac:cxnSpMkLst>
        </pc:cxnChg>
        <pc:cxnChg chg="del">
          <ac:chgData name="Timo Toups" userId="434b17c8ea9182f3" providerId="LiveId" clId="{5E5285D2-208E-4F00-B4AF-806ABB0694B2}" dt="2022-07-23T10:51:34.082" v="5128" actId="478"/>
          <ac:cxnSpMkLst>
            <pc:docMk/>
            <pc:sldMk cId="4177285807" sldId="330"/>
            <ac:cxnSpMk id="19" creationId="{C7F73623-21E1-A614-18C9-B3C40D3AF13D}"/>
          </ac:cxnSpMkLst>
        </pc:cxnChg>
        <pc:cxnChg chg="del">
          <ac:chgData name="Timo Toups" userId="434b17c8ea9182f3" providerId="LiveId" clId="{5E5285D2-208E-4F00-B4AF-806ABB0694B2}" dt="2022-07-23T10:51:34.082" v="5128" actId="478"/>
          <ac:cxnSpMkLst>
            <pc:docMk/>
            <pc:sldMk cId="4177285807" sldId="330"/>
            <ac:cxnSpMk id="23" creationId="{7000FFD4-6B25-9DE9-61E3-A534A4D1948A}"/>
          </ac:cxnSpMkLst>
        </pc:cxnChg>
        <pc:cxnChg chg="del">
          <ac:chgData name="Timo Toups" userId="434b17c8ea9182f3" providerId="LiveId" clId="{5E5285D2-208E-4F00-B4AF-806ABB0694B2}" dt="2022-07-23T10:51:34.082" v="5128" actId="478"/>
          <ac:cxnSpMkLst>
            <pc:docMk/>
            <pc:sldMk cId="4177285807" sldId="330"/>
            <ac:cxnSpMk id="28" creationId="{F9425693-396F-2883-9545-D5B6171DFA05}"/>
          </ac:cxnSpMkLst>
        </pc:cxnChg>
      </pc:sldChg>
      <pc:sldChg chg="addSp delSp modSp add mod ord modTransition delAnim modAnim">
        <pc:chgData name="Timo Toups" userId="434b17c8ea9182f3" providerId="LiveId" clId="{5E5285D2-208E-4F00-B4AF-806ABB0694B2}" dt="2022-07-31T10:01:24.982" v="7209"/>
        <pc:sldMkLst>
          <pc:docMk/>
          <pc:sldMk cId="2428239654" sldId="331"/>
        </pc:sldMkLst>
        <pc:spChg chg="mod">
          <ac:chgData name="Timo Toups" userId="434b17c8ea9182f3" providerId="LiveId" clId="{5E5285D2-208E-4F00-B4AF-806ABB0694B2}" dt="2022-07-23T11:16:39.505" v="5265" actId="20577"/>
          <ac:spMkLst>
            <pc:docMk/>
            <pc:sldMk cId="2428239654" sldId="331"/>
            <ac:spMk id="30" creationId="{D86963E6-B583-7084-EECE-5FCD9A3599FA}"/>
          </ac:spMkLst>
        </pc:spChg>
        <pc:picChg chg="add del mod ord">
          <ac:chgData name="Timo Toups" userId="434b17c8ea9182f3" providerId="LiveId" clId="{5E5285D2-208E-4F00-B4AF-806ABB0694B2}" dt="2022-07-23T11:22:20.786" v="5304" actId="478"/>
          <ac:picMkLst>
            <pc:docMk/>
            <pc:sldMk cId="2428239654" sldId="331"/>
            <ac:picMk id="4" creationId="{82BF5BF5-5A86-EC44-C026-BD3F1EC937AA}"/>
          </ac:picMkLst>
        </pc:picChg>
        <pc:picChg chg="ord">
          <ac:chgData name="Timo Toups" userId="434b17c8ea9182f3" providerId="LiveId" clId="{5E5285D2-208E-4F00-B4AF-806ABB0694B2}" dt="2022-07-23T11:22:23.417" v="5305" actId="167"/>
          <ac:picMkLst>
            <pc:docMk/>
            <pc:sldMk cId="2428239654" sldId="331"/>
            <ac:picMk id="6" creationId="{35F97975-D8EA-CB92-140B-51BE4C04786C}"/>
          </ac:picMkLst>
        </pc:picChg>
        <pc:picChg chg="del">
          <ac:chgData name="Timo Toups" userId="434b17c8ea9182f3" providerId="LiveId" clId="{5E5285D2-208E-4F00-B4AF-806ABB0694B2}" dt="2022-07-23T11:16:02.565" v="5241" actId="478"/>
          <ac:picMkLst>
            <pc:docMk/>
            <pc:sldMk cId="2428239654" sldId="331"/>
            <ac:picMk id="7" creationId="{BEC14E20-36B0-F2EA-4E04-1D812DACBEEC}"/>
          </ac:picMkLst>
        </pc:picChg>
        <pc:picChg chg="del">
          <ac:chgData name="Timo Toups" userId="434b17c8ea9182f3" providerId="LiveId" clId="{5E5285D2-208E-4F00-B4AF-806ABB0694B2}" dt="2022-07-23T11:16:09.387" v="5243" actId="478"/>
          <ac:picMkLst>
            <pc:docMk/>
            <pc:sldMk cId="2428239654" sldId="331"/>
            <ac:picMk id="9" creationId="{8E9A125B-1DF8-718A-2B10-4338D2EB81D8}"/>
          </ac:picMkLst>
        </pc:picChg>
        <pc:picChg chg="del">
          <ac:chgData name="Timo Toups" userId="434b17c8ea9182f3" providerId="LiveId" clId="{5E5285D2-208E-4F00-B4AF-806ABB0694B2}" dt="2022-07-23T18:52:48.527" v="5843" actId="478"/>
          <ac:picMkLst>
            <pc:docMk/>
            <pc:sldMk cId="2428239654" sldId="331"/>
            <ac:picMk id="10" creationId="{52E6001B-F79E-C2B1-F27C-C5F50E881804}"/>
          </ac:picMkLst>
        </pc:picChg>
        <pc:picChg chg="add del mod ord">
          <ac:chgData name="Timo Toups" userId="434b17c8ea9182f3" providerId="LiveId" clId="{5E5285D2-208E-4F00-B4AF-806ABB0694B2}" dt="2022-07-23T11:21:48.590" v="5298" actId="478"/>
          <ac:picMkLst>
            <pc:docMk/>
            <pc:sldMk cId="2428239654" sldId="331"/>
            <ac:picMk id="12" creationId="{FE3B3C59-E8A8-75DA-9AA1-E96EF1CE12C4}"/>
          </ac:picMkLst>
        </pc:picChg>
        <pc:picChg chg="add mod ord">
          <ac:chgData name="Timo Toups" userId="434b17c8ea9182f3" providerId="LiveId" clId="{5E5285D2-208E-4F00-B4AF-806ABB0694B2}" dt="2022-07-23T11:22:18.230" v="5303" actId="167"/>
          <ac:picMkLst>
            <pc:docMk/>
            <pc:sldMk cId="2428239654" sldId="331"/>
            <ac:picMk id="14" creationId="{B8D03D12-0E8C-46A1-FCC0-AA103E1E267C}"/>
          </ac:picMkLst>
        </pc:picChg>
        <pc:picChg chg="add del mod ord">
          <ac:chgData name="Timo Toups" userId="434b17c8ea9182f3" providerId="LiveId" clId="{5E5285D2-208E-4F00-B4AF-806ABB0694B2}" dt="2022-07-23T11:17:54.804" v="5280" actId="478"/>
          <ac:picMkLst>
            <pc:docMk/>
            <pc:sldMk cId="2428239654" sldId="331"/>
            <ac:picMk id="15" creationId="{877D92D9-E38F-68CF-483F-69AE928BDB95}"/>
          </ac:picMkLst>
        </pc:picChg>
        <pc:picChg chg="add del mod">
          <ac:chgData name="Timo Toups" userId="434b17c8ea9182f3" providerId="LiveId" clId="{5E5285D2-208E-4F00-B4AF-806ABB0694B2}" dt="2022-07-23T18:53:06.775" v="5849" actId="478"/>
          <ac:picMkLst>
            <pc:docMk/>
            <pc:sldMk cId="2428239654" sldId="331"/>
            <ac:picMk id="22" creationId="{9C40866A-4697-81E7-122C-CB04D6C1BE82}"/>
          </ac:picMkLst>
        </pc:picChg>
        <pc:picChg chg="add mod">
          <ac:chgData name="Timo Toups" userId="434b17c8ea9182f3" providerId="LiveId" clId="{5E5285D2-208E-4F00-B4AF-806ABB0694B2}" dt="2022-07-23T18:53:07.146" v="5850"/>
          <ac:picMkLst>
            <pc:docMk/>
            <pc:sldMk cId="2428239654" sldId="331"/>
            <ac:picMk id="23" creationId="{C8DF11FF-AC57-7863-5C48-07F9003F2087}"/>
          </ac:picMkLst>
        </pc:picChg>
        <pc:picChg chg="mod">
          <ac:chgData name="Timo Toups" userId="434b17c8ea9182f3" providerId="LiveId" clId="{5E5285D2-208E-4F00-B4AF-806ABB0694B2}" dt="2022-07-23T11:18:09.251" v="5286" actId="1038"/>
          <ac:picMkLst>
            <pc:docMk/>
            <pc:sldMk cId="2428239654" sldId="331"/>
            <ac:picMk id="25" creationId="{D135E963-A600-E7D1-5470-2CD2FEE20A08}"/>
          </ac:picMkLst>
        </pc:picChg>
      </pc:sldChg>
      <pc:sldChg chg="addSp delSp modSp add mod modTransition delAnim modAnim">
        <pc:chgData name="Timo Toups" userId="434b17c8ea9182f3" providerId="LiveId" clId="{5E5285D2-208E-4F00-B4AF-806ABB0694B2}" dt="2022-07-24T08:19:51.717" v="6090"/>
        <pc:sldMkLst>
          <pc:docMk/>
          <pc:sldMk cId="3143241850" sldId="332"/>
        </pc:sldMkLst>
        <pc:spChg chg="mod">
          <ac:chgData name="Timo Toups" userId="434b17c8ea9182f3" providerId="LiveId" clId="{5E5285D2-208E-4F00-B4AF-806ABB0694B2}" dt="2022-07-23T18:22:19.977" v="5418" actId="20577"/>
          <ac:spMkLst>
            <pc:docMk/>
            <pc:sldMk cId="3143241850" sldId="332"/>
            <ac:spMk id="22" creationId="{A1EB74BB-7DFE-4A1D-1402-31AD242EA557}"/>
          </ac:spMkLst>
        </pc:spChg>
        <pc:spChg chg="mod">
          <ac:chgData name="Timo Toups" userId="434b17c8ea9182f3" providerId="LiveId" clId="{5E5285D2-208E-4F00-B4AF-806ABB0694B2}" dt="2022-07-23T18:22:28.152" v="5419" actId="1076"/>
          <ac:spMkLst>
            <pc:docMk/>
            <pc:sldMk cId="3143241850" sldId="332"/>
            <ac:spMk id="24" creationId="{C2CFDC8E-B830-E747-F16D-B8F7600A49B9}"/>
          </ac:spMkLst>
        </pc:spChg>
        <pc:spChg chg="del">
          <ac:chgData name="Timo Toups" userId="434b17c8ea9182f3" providerId="LiveId" clId="{5E5285D2-208E-4F00-B4AF-806ABB0694B2}" dt="2022-07-23T18:22:38.661" v="5420" actId="478"/>
          <ac:spMkLst>
            <pc:docMk/>
            <pc:sldMk cId="3143241850" sldId="332"/>
            <ac:spMk id="32" creationId="{270E6D9F-1203-3DA8-D952-FE50B3BF218B}"/>
          </ac:spMkLst>
        </pc:spChg>
        <pc:spChg chg="del">
          <ac:chgData name="Timo Toups" userId="434b17c8ea9182f3" providerId="LiveId" clId="{5E5285D2-208E-4F00-B4AF-806ABB0694B2}" dt="2022-07-23T18:19:08.047" v="5385" actId="478"/>
          <ac:spMkLst>
            <pc:docMk/>
            <pc:sldMk cId="3143241850" sldId="332"/>
            <ac:spMk id="33" creationId="{3C50CBD3-7DD7-9297-E56A-C57C907B99D0}"/>
          </ac:spMkLst>
        </pc:spChg>
        <pc:spChg chg="del">
          <ac:chgData name="Timo Toups" userId="434b17c8ea9182f3" providerId="LiveId" clId="{5E5285D2-208E-4F00-B4AF-806ABB0694B2}" dt="2022-07-23T18:19:09.117" v="5386" actId="478"/>
          <ac:spMkLst>
            <pc:docMk/>
            <pc:sldMk cId="3143241850" sldId="332"/>
            <ac:spMk id="48" creationId="{683AADA4-011F-60EE-4DE4-C06E95CB7202}"/>
          </ac:spMkLst>
        </pc:spChg>
        <pc:picChg chg="add del mod ord">
          <ac:chgData name="Timo Toups" userId="434b17c8ea9182f3" providerId="LiveId" clId="{5E5285D2-208E-4F00-B4AF-806ABB0694B2}" dt="2022-07-24T08:19:27.772" v="6088" actId="167"/>
          <ac:picMkLst>
            <pc:docMk/>
            <pc:sldMk cId="3143241850" sldId="332"/>
            <ac:picMk id="4" creationId="{5E760482-EEA2-9036-84AC-921A7FBF791B}"/>
          </ac:picMkLst>
        </pc:picChg>
        <pc:picChg chg="add mod">
          <ac:chgData name="Timo Toups" userId="434b17c8ea9182f3" providerId="LiveId" clId="{5E5285D2-208E-4F00-B4AF-806ABB0694B2}" dt="2022-07-23T18:45:05.417" v="5820" actId="1036"/>
          <ac:picMkLst>
            <pc:docMk/>
            <pc:sldMk cId="3143241850" sldId="332"/>
            <ac:picMk id="6" creationId="{4F8E7C09-97A1-2676-39EF-8DCA93A3DF35}"/>
          </ac:picMkLst>
        </pc:picChg>
        <pc:picChg chg="del">
          <ac:chgData name="Timo Toups" userId="434b17c8ea9182f3" providerId="LiveId" clId="{5E5285D2-208E-4F00-B4AF-806ABB0694B2}" dt="2022-07-23T18:19:02.564" v="5384" actId="478"/>
          <ac:picMkLst>
            <pc:docMk/>
            <pc:sldMk cId="3143241850" sldId="332"/>
            <ac:picMk id="9" creationId="{F7F9E349-22DC-ABA8-984C-CC46D872CF80}"/>
          </ac:picMkLst>
        </pc:picChg>
        <pc:picChg chg="del">
          <ac:chgData name="Timo Toups" userId="434b17c8ea9182f3" providerId="LiveId" clId="{5E5285D2-208E-4F00-B4AF-806ABB0694B2}" dt="2022-07-23T18:53:54.703" v="5871" actId="478"/>
          <ac:picMkLst>
            <pc:docMk/>
            <pc:sldMk cId="3143241850" sldId="332"/>
            <ac:picMk id="10" creationId="{52E6001B-F79E-C2B1-F27C-C5F50E881804}"/>
          </ac:picMkLst>
        </pc:picChg>
        <pc:picChg chg="add mod">
          <ac:chgData name="Timo Toups" userId="434b17c8ea9182f3" providerId="LiveId" clId="{5E5285D2-208E-4F00-B4AF-806ABB0694B2}" dt="2022-07-23T18:45:05.417" v="5820" actId="1036"/>
          <ac:picMkLst>
            <pc:docMk/>
            <pc:sldMk cId="3143241850" sldId="332"/>
            <ac:picMk id="11" creationId="{CDD87328-74FC-01F2-42B5-22E23A57F121}"/>
          </ac:picMkLst>
        </pc:picChg>
        <pc:picChg chg="add mod">
          <ac:chgData name="Timo Toups" userId="434b17c8ea9182f3" providerId="LiveId" clId="{5E5285D2-208E-4F00-B4AF-806ABB0694B2}" dt="2022-07-23T18:48:40.406" v="5838" actId="1035"/>
          <ac:picMkLst>
            <pc:docMk/>
            <pc:sldMk cId="3143241850" sldId="332"/>
            <ac:picMk id="13" creationId="{36901E8C-70A0-17F4-2493-6246B0E9A893}"/>
          </ac:picMkLst>
        </pc:picChg>
        <pc:picChg chg="add mod">
          <ac:chgData name="Timo Toups" userId="434b17c8ea9182f3" providerId="LiveId" clId="{5E5285D2-208E-4F00-B4AF-806ABB0694B2}" dt="2022-07-23T18:45:05.417" v="5820" actId="1036"/>
          <ac:picMkLst>
            <pc:docMk/>
            <pc:sldMk cId="3143241850" sldId="332"/>
            <ac:picMk id="15" creationId="{DFCA2249-734E-687B-15AA-44C4A909F117}"/>
          </ac:picMkLst>
        </pc:picChg>
        <pc:picChg chg="add del mod ord">
          <ac:chgData name="Timo Toups" userId="434b17c8ea9182f3" providerId="LiveId" clId="{5E5285D2-208E-4F00-B4AF-806ABB0694B2}" dt="2022-07-24T08:19:30.702" v="6089" actId="478"/>
          <ac:picMkLst>
            <pc:docMk/>
            <pc:sldMk cId="3143241850" sldId="332"/>
            <ac:picMk id="16" creationId="{89411FB1-FC73-384A-E4D9-43F24DCCD85A}"/>
          </ac:picMkLst>
        </pc:picChg>
        <pc:picChg chg="del">
          <ac:chgData name="Timo Toups" userId="434b17c8ea9182f3" providerId="LiveId" clId="{5E5285D2-208E-4F00-B4AF-806ABB0694B2}" dt="2022-07-23T18:28:24.927" v="5438" actId="478"/>
          <ac:picMkLst>
            <pc:docMk/>
            <pc:sldMk cId="3143241850" sldId="332"/>
            <ac:picMk id="23" creationId="{13A5DED3-D14A-D0BF-C590-0C715A5FFB86}"/>
          </ac:picMkLst>
        </pc:picChg>
        <pc:picChg chg="add del mod">
          <ac:chgData name="Timo Toups" userId="434b17c8ea9182f3" providerId="LiveId" clId="{5E5285D2-208E-4F00-B4AF-806ABB0694B2}" dt="2022-07-23T18:21:40.871" v="5399" actId="478"/>
          <ac:picMkLst>
            <pc:docMk/>
            <pc:sldMk cId="3143241850" sldId="332"/>
            <ac:picMk id="25" creationId="{321272DD-05AA-F006-3463-1C0BB838CAE7}"/>
          </ac:picMkLst>
        </pc:picChg>
        <pc:picChg chg="del">
          <ac:chgData name="Timo Toups" userId="434b17c8ea9182f3" providerId="LiveId" clId="{5E5285D2-208E-4F00-B4AF-806ABB0694B2}" dt="2022-07-23T18:18:59.577" v="5383" actId="478"/>
          <ac:picMkLst>
            <pc:docMk/>
            <pc:sldMk cId="3143241850" sldId="332"/>
            <ac:picMk id="27" creationId="{2653600D-1CF8-FBAC-BA3E-BDE1A74FE6D5}"/>
          </ac:picMkLst>
        </pc:picChg>
        <pc:picChg chg="del mod">
          <ac:chgData name="Timo Toups" userId="434b17c8ea9182f3" providerId="LiveId" clId="{5E5285D2-208E-4F00-B4AF-806ABB0694B2}" dt="2022-07-23T18:28:24.927" v="5438" actId="478"/>
          <ac:picMkLst>
            <pc:docMk/>
            <pc:sldMk cId="3143241850" sldId="332"/>
            <ac:picMk id="28" creationId="{40AFCB39-BDF9-36D5-BD40-5EE1FDD02DE4}"/>
          </ac:picMkLst>
        </pc:picChg>
        <pc:picChg chg="del">
          <ac:chgData name="Timo Toups" userId="434b17c8ea9182f3" providerId="LiveId" clId="{5E5285D2-208E-4F00-B4AF-806ABB0694B2}" dt="2022-07-23T18:18:59.577" v="5383" actId="478"/>
          <ac:picMkLst>
            <pc:docMk/>
            <pc:sldMk cId="3143241850" sldId="332"/>
            <ac:picMk id="29" creationId="{AFD5A88D-875D-3AEF-9EDE-25C997796448}"/>
          </ac:picMkLst>
        </pc:picChg>
        <pc:picChg chg="add mod">
          <ac:chgData name="Timo Toups" userId="434b17c8ea9182f3" providerId="LiveId" clId="{5E5285D2-208E-4F00-B4AF-806ABB0694B2}" dt="2022-07-23T18:53:54.985" v="5872"/>
          <ac:picMkLst>
            <pc:docMk/>
            <pc:sldMk cId="3143241850" sldId="332"/>
            <ac:picMk id="30" creationId="{1917A8AB-0501-0071-6128-C13D32837026}"/>
          </ac:picMkLst>
        </pc:picChg>
        <pc:picChg chg="mod">
          <ac:chgData name="Timo Toups" userId="434b17c8ea9182f3" providerId="LiveId" clId="{5E5285D2-208E-4F00-B4AF-806ABB0694B2}" dt="2022-07-23T18:48:40.406" v="5838" actId="1035"/>
          <ac:picMkLst>
            <pc:docMk/>
            <pc:sldMk cId="3143241850" sldId="332"/>
            <ac:picMk id="31" creationId="{B46679EC-D4C7-3D5A-D907-3224B8B9B6A6}"/>
          </ac:picMkLst>
        </pc:picChg>
      </pc:sldChg>
      <pc:sldChg chg="addSp delSp modSp add del mod ord modTransition delAnim modAnim">
        <pc:chgData name="Timo Toups" userId="434b17c8ea9182f3" providerId="LiveId" clId="{5E5285D2-208E-4F00-B4AF-806ABB0694B2}" dt="2022-07-24T14:10:58.623" v="6123" actId="2696"/>
        <pc:sldMkLst>
          <pc:docMk/>
          <pc:sldMk cId="2774139687" sldId="333"/>
        </pc:sldMkLst>
        <pc:spChg chg="del">
          <ac:chgData name="Timo Toups" userId="434b17c8ea9182f3" providerId="LiveId" clId="{5E5285D2-208E-4F00-B4AF-806ABB0694B2}" dt="2022-07-24T07:39:55.416" v="5925" actId="478"/>
          <ac:spMkLst>
            <pc:docMk/>
            <pc:sldMk cId="2774139687" sldId="333"/>
            <ac:spMk id="15" creationId="{010F5127-F77B-3528-FA1A-78716A633CD2}"/>
          </ac:spMkLst>
        </pc:spChg>
        <pc:spChg chg="del">
          <ac:chgData name="Timo Toups" userId="434b17c8ea9182f3" providerId="LiveId" clId="{5E5285D2-208E-4F00-B4AF-806ABB0694B2}" dt="2022-07-24T07:39:48.672" v="5922" actId="478"/>
          <ac:spMkLst>
            <pc:docMk/>
            <pc:sldMk cId="2774139687" sldId="333"/>
            <ac:spMk id="22" creationId="{EC8EECB9-3170-F343-A7B3-D286F7D01D4C}"/>
          </ac:spMkLst>
        </pc:spChg>
        <pc:spChg chg="add mod">
          <ac:chgData name="Timo Toups" userId="434b17c8ea9182f3" providerId="LiveId" clId="{5E5285D2-208E-4F00-B4AF-806ABB0694B2}" dt="2022-07-24T07:39:49.093" v="5923"/>
          <ac:spMkLst>
            <pc:docMk/>
            <pc:sldMk cId="2774139687" sldId="333"/>
            <ac:spMk id="23" creationId="{B249D3CC-9622-8568-6A7D-552139FBBA10}"/>
          </ac:spMkLst>
        </pc:spChg>
        <pc:picChg chg="del">
          <ac:chgData name="Timo Toups" userId="434b17c8ea9182f3" providerId="LiveId" clId="{5E5285D2-208E-4F00-B4AF-806ABB0694B2}" dt="2022-07-24T07:39:50.852" v="5924" actId="478"/>
          <ac:picMkLst>
            <pc:docMk/>
            <pc:sldMk cId="2774139687" sldId="333"/>
            <ac:picMk id="9" creationId="{E66272EF-619A-BF2C-AF25-088812DCD391}"/>
          </ac:picMkLst>
        </pc:picChg>
        <pc:cxnChg chg="del">
          <ac:chgData name="Timo Toups" userId="434b17c8ea9182f3" providerId="LiveId" clId="{5E5285D2-208E-4F00-B4AF-806ABB0694B2}" dt="2022-07-24T07:39:55.416" v="5925" actId="478"/>
          <ac:cxnSpMkLst>
            <pc:docMk/>
            <pc:sldMk cId="2774139687" sldId="333"/>
            <ac:cxnSpMk id="16" creationId="{AB0DB84E-03D6-90D1-681F-D669A4548D45}"/>
          </ac:cxnSpMkLst>
        </pc:cxnChg>
      </pc:sldChg>
      <pc:sldChg chg="addSp delSp modSp add mod modTransition modAnim">
        <pc:chgData name="Timo Toups" userId="434b17c8ea9182f3" providerId="LiveId" clId="{5E5285D2-208E-4F00-B4AF-806ABB0694B2}" dt="2022-07-24T08:18:28.583" v="6087"/>
        <pc:sldMkLst>
          <pc:docMk/>
          <pc:sldMk cId="4286746602" sldId="334"/>
        </pc:sldMkLst>
        <pc:spChg chg="add mod">
          <ac:chgData name="Timo Toups" userId="434b17c8ea9182f3" providerId="LiveId" clId="{5E5285D2-208E-4F00-B4AF-806ABB0694B2}" dt="2022-07-24T08:16:05.626" v="6081" actId="1035"/>
          <ac:spMkLst>
            <pc:docMk/>
            <pc:sldMk cId="4286746602" sldId="334"/>
            <ac:spMk id="17" creationId="{6D15DF7F-4529-DCF8-5553-1DCD1E35FA42}"/>
          </ac:spMkLst>
        </pc:spChg>
        <pc:spChg chg="add mod">
          <ac:chgData name="Timo Toups" userId="434b17c8ea9182f3" providerId="LiveId" clId="{5E5285D2-208E-4F00-B4AF-806ABB0694B2}" dt="2022-07-24T08:16:08.139" v="6083" actId="1035"/>
          <ac:spMkLst>
            <pc:docMk/>
            <pc:sldMk cId="4286746602" sldId="334"/>
            <ac:spMk id="19" creationId="{5BE01E8C-1D62-14A6-CDDE-6D5E84B426C4}"/>
          </ac:spMkLst>
        </pc:spChg>
        <pc:picChg chg="del">
          <ac:chgData name="Timo Toups" userId="434b17c8ea9182f3" providerId="LiveId" clId="{5E5285D2-208E-4F00-B4AF-806ABB0694B2}" dt="2022-07-24T08:13:47.615" v="6056" actId="478"/>
          <ac:picMkLst>
            <pc:docMk/>
            <pc:sldMk cId="4286746602" sldId="334"/>
            <ac:picMk id="4" creationId="{5E760482-EEA2-9036-84AC-921A7FBF791B}"/>
          </ac:picMkLst>
        </pc:picChg>
        <pc:picChg chg="del">
          <ac:chgData name="Timo Toups" userId="434b17c8ea9182f3" providerId="LiveId" clId="{5E5285D2-208E-4F00-B4AF-806ABB0694B2}" dt="2022-07-24T08:13:48.871" v="6057" actId="478"/>
          <ac:picMkLst>
            <pc:docMk/>
            <pc:sldMk cId="4286746602" sldId="334"/>
            <ac:picMk id="13" creationId="{36901E8C-70A0-17F4-2493-6246B0E9A893}"/>
          </ac:picMkLst>
        </pc:picChg>
        <pc:picChg chg="add mod">
          <ac:chgData name="Timo Toups" userId="434b17c8ea9182f3" providerId="LiveId" clId="{5E5285D2-208E-4F00-B4AF-806ABB0694B2}" dt="2022-07-24T08:15:00.997" v="6074"/>
          <ac:picMkLst>
            <pc:docMk/>
            <pc:sldMk cId="4286746602" sldId="334"/>
            <ac:picMk id="25" creationId="{5D11B404-EEB6-B252-D53B-93D92FF82262}"/>
          </ac:picMkLst>
        </pc:picChg>
        <pc:picChg chg="del">
          <ac:chgData name="Timo Toups" userId="434b17c8ea9182f3" providerId="LiveId" clId="{5E5285D2-208E-4F00-B4AF-806ABB0694B2}" dt="2022-07-24T08:13:45.827" v="6055" actId="478"/>
          <ac:picMkLst>
            <pc:docMk/>
            <pc:sldMk cId="4286746602" sldId="334"/>
            <ac:picMk id="31" creationId="{B46679EC-D4C7-3D5A-D907-3224B8B9B6A6}"/>
          </ac:picMkLst>
        </pc:picChg>
        <pc:cxnChg chg="add mod">
          <ac:chgData name="Timo Toups" userId="434b17c8ea9182f3" providerId="LiveId" clId="{5E5285D2-208E-4F00-B4AF-806ABB0694B2}" dt="2022-07-24T08:14:25.066" v="6059"/>
          <ac:cxnSpMkLst>
            <pc:docMk/>
            <pc:sldMk cId="4286746602" sldId="334"/>
            <ac:cxnSpMk id="18" creationId="{2E9F33E6-B615-22CD-B5E1-AFBF068EECE4}"/>
          </ac:cxnSpMkLst>
        </pc:cxnChg>
        <pc:cxnChg chg="add mod">
          <ac:chgData name="Timo Toups" userId="434b17c8ea9182f3" providerId="LiveId" clId="{5E5285D2-208E-4F00-B4AF-806ABB0694B2}" dt="2022-07-24T08:14:25.066" v="6059"/>
          <ac:cxnSpMkLst>
            <pc:docMk/>
            <pc:sldMk cId="4286746602" sldId="334"/>
            <ac:cxnSpMk id="23" creationId="{483B3CCD-E894-706C-9932-1FB1CFB0D738}"/>
          </ac:cxnSpMkLst>
        </pc:cxnChg>
      </pc:sldChg>
      <pc:sldChg chg="addSp delSp modSp mod modTransition delAnim modAnim">
        <pc:chgData name="Timo Toups" userId="434b17c8ea9182f3" providerId="LiveId" clId="{5E5285D2-208E-4F00-B4AF-806ABB0694B2}" dt="2022-07-31T12:01:37.765" v="7689" actId="1076"/>
        <pc:sldMkLst>
          <pc:docMk/>
          <pc:sldMk cId="1457738663" sldId="335"/>
        </pc:sldMkLst>
        <pc:spChg chg="del">
          <ac:chgData name="Timo Toups" userId="434b17c8ea9182f3" providerId="LiveId" clId="{5E5285D2-208E-4F00-B4AF-806ABB0694B2}" dt="2022-07-31T11:57:49.507" v="7670" actId="478"/>
          <ac:spMkLst>
            <pc:docMk/>
            <pc:sldMk cId="1457738663" sldId="335"/>
            <ac:spMk id="23" creationId="{51AA235C-5DFD-233A-4C20-FC2621E67D48}"/>
          </ac:spMkLst>
        </pc:spChg>
        <pc:picChg chg="add mod ord">
          <ac:chgData name="Timo Toups" userId="434b17c8ea9182f3" providerId="LiveId" clId="{5E5285D2-208E-4F00-B4AF-806ABB0694B2}" dt="2022-07-31T11:57:43.567" v="7668" actId="167"/>
          <ac:picMkLst>
            <pc:docMk/>
            <pc:sldMk cId="1457738663" sldId="335"/>
            <ac:picMk id="4" creationId="{85867F99-2BDF-9DD9-1350-F4BD335A8ED2}"/>
          </ac:picMkLst>
        </pc:picChg>
        <pc:picChg chg="ord">
          <ac:chgData name="Timo Toups" userId="434b17c8ea9182f3" providerId="LiveId" clId="{5E5285D2-208E-4F00-B4AF-806ABB0694B2}" dt="2022-07-31T11:57:56.689" v="7671" actId="167"/>
          <ac:picMkLst>
            <pc:docMk/>
            <pc:sldMk cId="1457738663" sldId="335"/>
            <ac:picMk id="15" creationId="{AE626B4A-2593-A7BE-0144-961934F0A57D}"/>
          </ac:picMkLst>
        </pc:picChg>
        <pc:picChg chg="mod">
          <ac:chgData name="Timo Toups" userId="434b17c8ea9182f3" providerId="LiveId" clId="{5E5285D2-208E-4F00-B4AF-806ABB0694B2}" dt="2022-07-31T12:01:37.765" v="7689" actId="1076"/>
          <ac:picMkLst>
            <pc:docMk/>
            <pc:sldMk cId="1457738663" sldId="335"/>
            <ac:picMk id="17" creationId="{DD4A708C-69F6-311B-15E5-506B71BEFFBB}"/>
          </ac:picMkLst>
        </pc:picChg>
        <pc:picChg chg="mod">
          <ac:chgData name="Timo Toups" userId="434b17c8ea9182f3" providerId="LiveId" clId="{5E5285D2-208E-4F00-B4AF-806ABB0694B2}" dt="2022-07-31T12:00:11.810" v="7682" actId="1076"/>
          <ac:picMkLst>
            <pc:docMk/>
            <pc:sldMk cId="1457738663" sldId="335"/>
            <ac:picMk id="18" creationId="{6B6DD17B-3337-B59B-96A5-D1870B3BD27E}"/>
          </ac:picMkLst>
        </pc:picChg>
      </pc:sldChg>
      <pc:sldChg chg="modTransition">
        <pc:chgData name="Timo Toups" userId="434b17c8ea9182f3" providerId="LiveId" clId="{5E5285D2-208E-4F00-B4AF-806ABB0694B2}" dt="2022-07-31T12:08:12.579" v="7704"/>
        <pc:sldMkLst>
          <pc:docMk/>
          <pc:sldMk cId="3528413526" sldId="337"/>
        </pc:sldMkLst>
      </pc:sldChg>
      <pc:sldChg chg="modSp mod modTransition">
        <pc:chgData name="Timo Toups" userId="434b17c8ea9182f3" providerId="LiveId" clId="{5E5285D2-208E-4F00-B4AF-806ABB0694B2}" dt="2022-07-31T12:02:39.964" v="7698"/>
        <pc:sldMkLst>
          <pc:docMk/>
          <pc:sldMk cId="349442821" sldId="338"/>
        </pc:sldMkLst>
        <pc:picChg chg="mod">
          <ac:chgData name="Timo Toups" userId="434b17c8ea9182f3" providerId="LiveId" clId="{5E5285D2-208E-4F00-B4AF-806ABB0694B2}" dt="2022-07-31T12:02:32.560" v="7697" actId="1038"/>
          <ac:picMkLst>
            <pc:docMk/>
            <pc:sldMk cId="349442821" sldId="338"/>
            <ac:picMk id="31" creationId="{AF09C7D2-4F17-7766-899C-C9E30F538662}"/>
          </ac:picMkLst>
        </pc:picChg>
      </pc:sldChg>
      <pc:sldChg chg="modTransition">
        <pc:chgData name="Timo Toups" userId="434b17c8ea9182f3" providerId="LiveId" clId="{5E5285D2-208E-4F00-B4AF-806ABB0694B2}" dt="2022-07-31T12:03:57.663" v="7699"/>
        <pc:sldMkLst>
          <pc:docMk/>
          <pc:sldMk cId="2291190260" sldId="339"/>
        </pc:sldMkLst>
      </pc:sldChg>
      <pc:sldChg chg="addSp delSp modSp add mod ord modTransition delAnim modAnim">
        <pc:chgData name="Timo Toups" userId="434b17c8ea9182f3" providerId="LiveId" clId="{5E5285D2-208E-4F00-B4AF-806ABB0694B2}" dt="2022-07-31T10:20:17.701" v="7662"/>
        <pc:sldMkLst>
          <pc:docMk/>
          <pc:sldMk cId="2065069994" sldId="340"/>
        </pc:sldMkLst>
        <pc:spChg chg="mod">
          <ac:chgData name="Timo Toups" userId="434b17c8ea9182f3" providerId="LiveId" clId="{5E5285D2-208E-4F00-B4AF-806ABB0694B2}" dt="2022-07-31T08:54:37.914" v="6591" actId="1037"/>
          <ac:spMkLst>
            <pc:docMk/>
            <pc:sldMk cId="2065069994" sldId="340"/>
            <ac:spMk id="11" creationId="{656EF69D-B2CC-1199-B126-CB8B1D59795E}"/>
          </ac:spMkLst>
        </pc:spChg>
        <pc:spChg chg="add mod">
          <ac:chgData name="Timo Toups" userId="434b17c8ea9182f3" providerId="LiveId" clId="{5E5285D2-208E-4F00-B4AF-806ABB0694B2}" dt="2022-07-31T09:02:28.331" v="6648" actId="1035"/>
          <ac:spMkLst>
            <pc:docMk/>
            <pc:sldMk cId="2065069994" sldId="340"/>
            <ac:spMk id="17" creationId="{FBAC890A-6DB5-1B65-B1BD-A77039C69590}"/>
          </ac:spMkLst>
        </pc:spChg>
        <pc:spChg chg="add mod">
          <ac:chgData name="Timo Toups" userId="434b17c8ea9182f3" providerId="LiveId" clId="{5E5285D2-208E-4F00-B4AF-806ABB0694B2}" dt="2022-07-31T10:18:52.668" v="7652" actId="20577"/>
          <ac:spMkLst>
            <pc:docMk/>
            <pc:sldMk cId="2065069994" sldId="340"/>
            <ac:spMk id="22" creationId="{8F8A2BE5-F5AF-04CF-D832-AB62A91B4E27}"/>
          </ac:spMkLst>
        </pc:spChg>
        <pc:spChg chg="mod">
          <ac:chgData name="Timo Toups" userId="434b17c8ea9182f3" providerId="LiveId" clId="{5E5285D2-208E-4F00-B4AF-806ABB0694B2}" dt="2022-07-31T08:54:17.313" v="6583" actId="20577"/>
          <ac:spMkLst>
            <pc:docMk/>
            <pc:sldMk cId="2065069994" sldId="340"/>
            <ac:spMk id="26" creationId="{DB3CF257-DB2B-439C-A955-60B90A44EDD1}"/>
          </ac:spMkLst>
        </pc:spChg>
        <pc:picChg chg="add mod">
          <ac:chgData name="Timo Toups" userId="434b17c8ea9182f3" providerId="LiveId" clId="{5E5285D2-208E-4F00-B4AF-806ABB0694B2}" dt="2022-07-31T08:58:14.076" v="6607" actId="1076"/>
          <ac:picMkLst>
            <pc:docMk/>
            <pc:sldMk cId="2065069994" sldId="340"/>
            <ac:picMk id="5" creationId="{F6275351-841D-3ED2-0F78-CF99755F9BDD}"/>
          </ac:picMkLst>
        </pc:picChg>
        <pc:picChg chg="mod">
          <ac:chgData name="Timo Toups" userId="434b17c8ea9182f3" providerId="LiveId" clId="{5E5285D2-208E-4F00-B4AF-806ABB0694B2}" dt="2022-07-31T08:59:05.992" v="6613" actId="108"/>
          <ac:picMkLst>
            <pc:docMk/>
            <pc:sldMk cId="2065069994" sldId="340"/>
            <ac:picMk id="9" creationId="{4A8A1AF6-56DE-5939-4557-D0FCF0967F22}"/>
          </ac:picMkLst>
        </pc:picChg>
        <pc:picChg chg="add mod">
          <ac:chgData name="Timo Toups" userId="434b17c8ea9182f3" providerId="LiveId" clId="{5E5285D2-208E-4F00-B4AF-806ABB0694B2}" dt="2022-07-31T08:58:25.066" v="6608"/>
          <ac:picMkLst>
            <pc:docMk/>
            <pc:sldMk cId="2065069994" sldId="340"/>
            <ac:picMk id="15" creationId="{EF35B09E-A873-5D85-28DE-A6D04A7BF0BE}"/>
          </ac:picMkLst>
        </pc:picChg>
        <pc:picChg chg="add mod">
          <ac:chgData name="Timo Toups" userId="434b17c8ea9182f3" providerId="LiveId" clId="{5E5285D2-208E-4F00-B4AF-806ABB0694B2}" dt="2022-07-31T08:59:20.506" v="6616" actId="207"/>
          <ac:picMkLst>
            <pc:docMk/>
            <pc:sldMk cId="2065069994" sldId="340"/>
            <ac:picMk id="16" creationId="{830B244D-1829-5805-618F-4CC77AD37A71}"/>
          </ac:picMkLst>
        </pc:picChg>
        <pc:picChg chg="mod">
          <ac:chgData name="Timo Toups" userId="434b17c8ea9182f3" providerId="LiveId" clId="{5E5285D2-208E-4F00-B4AF-806ABB0694B2}" dt="2022-07-31T08:55:19.288" v="6599" actId="1076"/>
          <ac:picMkLst>
            <pc:docMk/>
            <pc:sldMk cId="2065069994" sldId="340"/>
            <ac:picMk id="19" creationId="{03BECD65-8185-3772-343E-5B9FF657F90C}"/>
          </ac:picMkLst>
        </pc:picChg>
        <pc:picChg chg="del">
          <ac:chgData name="Timo Toups" userId="434b17c8ea9182f3" providerId="LiveId" clId="{5E5285D2-208E-4F00-B4AF-806ABB0694B2}" dt="2022-07-31T08:53:50.257" v="6561" actId="478"/>
          <ac:picMkLst>
            <pc:docMk/>
            <pc:sldMk cId="2065069994" sldId="340"/>
            <ac:picMk id="23" creationId="{0A364CC4-E7E8-D80C-18A3-C2641BBE9DA6}"/>
          </ac:picMkLst>
        </pc:picChg>
        <pc:cxnChg chg="add mod">
          <ac:chgData name="Timo Toups" userId="434b17c8ea9182f3" providerId="LiveId" clId="{5E5285D2-208E-4F00-B4AF-806ABB0694B2}" dt="2022-07-31T09:02:34.342" v="6649" actId="14100"/>
          <ac:cxnSpMkLst>
            <pc:docMk/>
            <pc:sldMk cId="2065069994" sldId="340"/>
            <ac:cxnSpMk id="18" creationId="{5DF5481F-3784-A92B-E7B5-33BE4AC2A466}"/>
          </ac:cxnSpMkLst>
        </pc:cxnChg>
        <pc:cxnChg chg="add mod">
          <ac:chgData name="Timo Toups" userId="434b17c8ea9182f3" providerId="LiveId" clId="{5E5285D2-208E-4F00-B4AF-806ABB0694B2}" dt="2022-07-31T10:19:25.413" v="7655" actId="14100"/>
          <ac:cxnSpMkLst>
            <pc:docMk/>
            <pc:sldMk cId="2065069994" sldId="340"/>
            <ac:cxnSpMk id="24" creationId="{7C83FDF1-A446-2D4C-A7CD-45CCD396886C}"/>
          </ac:cxnSpMkLst>
        </pc:cxnChg>
      </pc:sldChg>
      <pc:sldChg chg="addSp delSp modSp add del mod modTransition delAnim modAnim">
        <pc:chgData name="Timo Toups" userId="434b17c8ea9182f3" providerId="LiveId" clId="{5E5285D2-208E-4F00-B4AF-806ABB0694B2}" dt="2022-07-31T09:29:16.353" v="6990"/>
        <pc:sldMkLst>
          <pc:docMk/>
          <pc:sldMk cId="4283585333" sldId="341"/>
        </pc:sldMkLst>
        <pc:spChg chg="del">
          <ac:chgData name="Timo Toups" userId="434b17c8ea9182f3" providerId="LiveId" clId="{5E5285D2-208E-4F00-B4AF-806ABB0694B2}" dt="2022-07-31T09:06:31.770" v="6662" actId="478"/>
          <ac:spMkLst>
            <pc:docMk/>
            <pc:sldMk cId="4283585333" sldId="341"/>
            <ac:spMk id="14" creationId="{99198490-EAD1-1E2A-1F7C-5925B718E8A9}"/>
          </ac:spMkLst>
        </pc:spChg>
        <pc:spChg chg="del">
          <ac:chgData name="Timo Toups" userId="434b17c8ea9182f3" providerId="LiveId" clId="{5E5285D2-208E-4F00-B4AF-806ABB0694B2}" dt="2022-07-31T09:06:41.297" v="6665" actId="478"/>
          <ac:spMkLst>
            <pc:docMk/>
            <pc:sldMk cId="4283585333" sldId="341"/>
            <ac:spMk id="17" creationId="{88AF6A1E-2B64-58C7-2149-5E7558EB31B8}"/>
          </ac:spMkLst>
        </pc:spChg>
        <pc:spChg chg="del">
          <ac:chgData name="Timo Toups" userId="434b17c8ea9182f3" providerId="LiveId" clId="{5E5285D2-208E-4F00-B4AF-806ABB0694B2}" dt="2022-07-31T09:06:31.770" v="6662" actId="478"/>
          <ac:spMkLst>
            <pc:docMk/>
            <pc:sldMk cId="4283585333" sldId="341"/>
            <ac:spMk id="23" creationId="{120ED0BD-E338-5BB8-A96E-6E96CEFF1AE3}"/>
          </ac:spMkLst>
        </pc:spChg>
        <pc:spChg chg="add mod">
          <ac:chgData name="Timo Toups" userId="434b17c8ea9182f3" providerId="LiveId" clId="{5E5285D2-208E-4F00-B4AF-806ABB0694B2}" dt="2022-07-31T09:17:06.527" v="6724" actId="207"/>
          <ac:spMkLst>
            <pc:docMk/>
            <pc:sldMk cId="4283585333" sldId="341"/>
            <ac:spMk id="26" creationId="{11478721-CA57-F49B-CCDB-4CE925DFC951}"/>
          </ac:spMkLst>
        </pc:spChg>
        <pc:spChg chg="del">
          <ac:chgData name="Timo Toups" userId="434b17c8ea9182f3" providerId="LiveId" clId="{5E5285D2-208E-4F00-B4AF-806ABB0694B2}" dt="2022-07-31T09:06:34.761" v="6663" actId="478"/>
          <ac:spMkLst>
            <pc:docMk/>
            <pc:sldMk cId="4283585333" sldId="341"/>
            <ac:spMk id="31" creationId="{83A4B69F-584A-5C08-B72D-002AF525BE3C}"/>
          </ac:spMkLst>
        </pc:spChg>
        <pc:spChg chg="del">
          <ac:chgData name="Timo Toups" userId="434b17c8ea9182f3" providerId="LiveId" clId="{5E5285D2-208E-4F00-B4AF-806ABB0694B2}" dt="2022-07-31T09:06:31.770" v="6662" actId="478"/>
          <ac:spMkLst>
            <pc:docMk/>
            <pc:sldMk cId="4283585333" sldId="341"/>
            <ac:spMk id="38" creationId="{3529CDE8-BDC1-2223-609F-C3703AB542A6}"/>
          </ac:spMkLst>
        </pc:spChg>
        <pc:spChg chg="del">
          <ac:chgData name="Timo Toups" userId="434b17c8ea9182f3" providerId="LiveId" clId="{5E5285D2-208E-4F00-B4AF-806ABB0694B2}" dt="2022-07-31T09:06:34.761" v="6663" actId="478"/>
          <ac:spMkLst>
            <pc:docMk/>
            <pc:sldMk cId="4283585333" sldId="341"/>
            <ac:spMk id="39" creationId="{3A4ACABA-CF77-51FB-60D5-93207D3456B0}"/>
          </ac:spMkLst>
        </pc:spChg>
        <pc:picChg chg="add mod">
          <ac:chgData name="Timo Toups" userId="434b17c8ea9182f3" providerId="LiveId" clId="{5E5285D2-208E-4F00-B4AF-806ABB0694B2}" dt="2022-07-31T09:10:06.009" v="6668" actId="1076"/>
          <ac:picMkLst>
            <pc:docMk/>
            <pc:sldMk cId="4283585333" sldId="341"/>
            <ac:picMk id="4" creationId="{A46CB984-9405-E0B3-E34B-EDC1B90F2460}"/>
          </ac:picMkLst>
        </pc:picChg>
        <pc:picChg chg="del">
          <ac:chgData name="Timo Toups" userId="434b17c8ea9182f3" providerId="LiveId" clId="{5E5285D2-208E-4F00-B4AF-806ABB0694B2}" dt="2022-07-31T09:06:39.120" v="6664" actId="478"/>
          <ac:picMkLst>
            <pc:docMk/>
            <pc:sldMk cId="4283585333" sldId="341"/>
            <ac:picMk id="18" creationId="{E0433D60-EE13-C096-7137-DA764C65B285}"/>
          </ac:picMkLst>
        </pc:picChg>
        <pc:cxnChg chg="del">
          <ac:chgData name="Timo Toups" userId="434b17c8ea9182f3" providerId="LiveId" clId="{5E5285D2-208E-4F00-B4AF-806ABB0694B2}" dt="2022-07-31T09:06:31.770" v="6662" actId="478"/>
          <ac:cxnSpMkLst>
            <pc:docMk/>
            <pc:sldMk cId="4283585333" sldId="341"/>
            <ac:cxnSpMk id="13" creationId="{AE2D6BD5-AF18-FBBC-5290-04EF8F54E5C6}"/>
          </ac:cxnSpMkLst>
        </pc:cxnChg>
        <pc:cxnChg chg="del">
          <ac:chgData name="Timo Toups" userId="434b17c8ea9182f3" providerId="LiveId" clId="{5E5285D2-208E-4F00-B4AF-806ABB0694B2}" dt="2022-07-31T09:06:31.770" v="6662" actId="478"/>
          <ac:cxnSpMkLst>
            <pc:docMk/>
            <pc:sldMk cId="4283585333" sldId="341"/>
            <ac:cxnSpMk id="24" creationId="{CBA7791B-484E-8478-0217-848FEDA4425B}"/>
          </ac:cxnSpMkLst>
        </pc:cxnChg>
        <pc:cxnChg chg="del">
          <ac:chgData name="Timo Toups" userId="434b17c8ea9182f3" providerId="LiveId" clId="{5E5285D2-208E-4F00-B4AF-806ABB0694B2}" dt="2022-07-31T09:06:31.770" v="6662" actId="478"/>
          <ac:cxnSpMkLst>
            <pc:docMk/>
            <pc:sldMk cId="4283585333" sldId="341"/>
            <ac:cxnSpMk id="37" creationId="{64B9B83E-CE25-D1F8-EF49-E5AC8C02C673}"/>
          </ac:cxnSpMkLst>
        </pc:cxnChg>
      </pc:sldChg>
      <pc:sldChg chg="addSp delSp modSp add mod modAnim">
        <pc:chgData name="Timo Toups" userId="434b17c8ea9182f3" providerId="LiveId" clId="{5E5285D2-208E-4F00-B4AF-806ABB0694B2}" dt="2022-07-31T09:28:49.220" v="6986"/>
        <pc:sldMkLst>
          <pc:docMk/>
          <pc:sldMk cId="1295841572" sldId="342"/>
        </pc:sldMkLst>
        <pc:spChg chg="add mod">
          <ac:chgData name="Timo Toups" userId="434b17c8ea9182f3" providerId="LiveId" clId="{5E5285D2-208E-4F00-B4AF-806ABB0694B2}" dt="2022-07-31T09:25:23.098" v="6957" actId="1076"/>
          <ac:spMkLst>
            <pc:docMk/>
            <pc:sldMk cId="1295841572" sldId="342"/>
            <ac:spMk id="13" creationId="{AB69D31E-96BC-169B-6BA6-2CB34ADCAAAA}"/>
          </ac:spMkLst>
        </pc:spChg>
        <pc:spChg chg="add mod">
          <ac:chgData name="Timo Toups" userId="434b17c8ea9182f3" providerId="LiveId" clId="{5E5285D2-208E-4F00-B4AF-806ABB0694B2}" dt="2022-07-31T09:25:23.098" v="6957" actId="1076"/>
          <ac:spMkLst>
            <pc:docMk/>
            <pc:sldMk cId="1295841572" sldId="342"/>
            <ac:spMk id="14" creationId="{5EC4D0CF-D013-205D-D47A-74FFF04E421E}"/>
          </ac:spMkLst>
        </pc:spChg>
        <pc:spChg chg="add mod">
          <ac:chgData name="Timo Toups" userId="434b17c8ea9182f3" providerId="LiveId" clId="{5E5285D2-208E-4F00-B4AF-806ABB0694B2}" dt="2022-07-31T09:25:23.098" v="6957" actId="1076"/>
          <ac:spMkLst>
            <pc:docMk/>
            <pc:sldMk cId="1295841572" sldId="342"/>
            <ac:spMk id="17" creationId="{15B34F14-129C-9000-A078-44AD30E2142F}"/>
          </ac:spMkLst>
        </pc:spChg>
        <pc:spChg chg="add del mod">
          <ac:chgData name="Timo Toups" userId="434b17c8ea9182f3" providerId="LiveId" clId="{5E5285D2-208E-4F00-B4AF-806ABB0694B2}" dt="2022-07-31T09:23:56.381" v="6908" actId="478"/>
          <ac:spMkLst>
            <pc:docMk/>
            <pc:sldMk cId="1295841572" sldId="342"/>
            <ac:spMk id="23" creationId="{40C0D5CA-829C-96B1-B33A-094AF89F85DE}"/>
          </ac:spMkLst>
        </pc:spChg>
        <pc:spChg chg="add del mod">
          <ac:chgData name="Timo Toups" userId="434b17c8ea9182f3" providerId="LiveId" clId="{5E5285D2-208E-4F00-B4AF-806ABB0694B2}" dt="2022-07-31T09:24:42.603" v="6915" actId="478"/>
          <ac:spMkLst>
            <pc:docMk/>
            <pc:sldMk cId="1295841572" sldId="342"/>
            <ac:spMk id="27" creationId="{87977B61-567D-5D09-058D-63039F990857}"/>
          </ac:spMkLst>
        </pc:spChg>
        <pc:spChg chg="add mod">
          <ac:chgData name="Timo Toups" userId="434b17c8ea9182f3" providerId="LiveId" clId="{5E5285D2-208E-4F00-B4AF-806ABB0694B2}" dt="2022-07-31T09:25:23.098" v="6957" actId="1076"/>
          <ac:spMkLst>
            <pc:docMk/>
            <pc:sldMk cId="1295841572" sldId="342"/>
            <ac:spMk id="28" creationId="{DB6636B4-59E8-0ACE-A8A5-CC4C3A204786}"/>
          </ac:spMkLst>
        </pc:spChg>
        <pc:spChg chg="del">
          <ac:chgData name="Timo Toups" userId="434b17c8ea9182f3" providerId="LiveId" clId="{5E5285D2-208E-4F00-B4AF-806ABB0694B2}" dt="2022-07-31T09:19:19.076" v="6731" actId="478"/>
          <ac:spMkLst>
            <pc:docMk/>
            <pc:sldMk cId="1295841572" sldId="342"/>
            <ac:spMk id="41" creationId="{36114E52-BBC4-58F9-D737-9CA73988DEA7}"/>
          </ac:spMkLst>
        </pc:spChg>
        <pc:picChg chg="del">
          <ac:chgData name="Timo Toups" userId="434b17c8ea9182f3" providerId="LiveId" clId="{5E5285D2-208E-4F00-B4AF-806ABB0694B2}" dt="2022-07-31T09:19:19.076" v="6731" actId="478"/>
          <ac:picMkLst>
            <pc:docMk/>
            <pc:sldMk cId="1295841572" sldId="342"/>
            <ac:picMk id="4" creationId="{A46CB984-9405-E0B3-E34B-EDC1B90F2460}"/>
          </ac:picMkLst>
        </pc:picChg>
        <pc:picChg chg="add mod">
          <ac:chgData name="Timo Toups" userId="434b17c8ea9182f3" providerId="LiveId" clId="{5E5285D2-208E-4F00-B4AF-806ABB0694B2}" dt="2022-07-31T09:25:23.098" v="6957" actId="1076"/>
          <ac:picMkLst>
            <pc:docMk/>
            <pc:sldMk cId="1295841572" sldId="342"/>
            <ac:picMk id="15" creationId="{D27FED84-B217-3E08-B554-3A5500B202C5}"/>
          </ac:picMkLst>
        </pc:picChg>
        <pc:picChg chg="add mod">
          <ac:chgData name="Timo Toups" userId="434b17c8ea9182f3" providerId="LiveId" clId="{5E5285D2-208E-4F00-B4AF-806ABB0694B2}" dt="2022-07-31T09:25:23.098" v="6957" actId="1076"/>
          <ac:picMkLst>
            <pc:docMk/>
            <pc:sldMk cId="1295841572" sldId="342"/>
            <ac:picMk id="16" creationId="{3F17258A-9987-174C-E9B4-636637268749}"/>
          </ac:picMkLst>
        </pc:picChg>
        <pc:picChg chg="add mod">
          <ac:chgData name="Timo Toups" userId="434b17c8ea9182f3" providerId="LiveId" clId="{5E5285D2-208E-4F00-B4AF-806ABB0694B2}" dt="2022-07-31T09:25:23.098" v="6957" actId="1076"/>
          <ac:picMkLst>
            <pc:docMk/>
            <pc:sldMk cId="1295841572" sldId="342"/>
            <ac:picMk id="18" creationId="{7FAF730E-8842-A9CF-5349-5811CDE5A0AC}"/>
          </ac:picMkLst>
        </pc:picChg>
        <pc:picChg chg="add del mod">
          <ac:chgData name="Timo Toups" userId="434b17c8ea9182f3" providerId="LiveId" clId="{5E5285D2-208E-4F00-B4AF-806ABB0694B2}" dt="2022-07-31T09:23:56.381" v="6908" actId="478"/>
          <ac:picMkLst>
            <pc:docMk/>
            <pc:sldMk cId="1295841572" sldId="342"/>
            <ac:picMk id="24" creationId="{636C5874-4AF3-EE0F-206E-8BED33D999D0}"/>
          </ac:picMkLst>
        </pc:picChg>
        <pc:picChg chg="add del mod">
          <ac:chgData name="Timo Toups" userId="434b17c8ea9182f3" providerId="LiveId" clId="{5E5285D2-208E-4F00-B4AF-806ABB0694B2}" dt="2022-07-31T09:24:42.603" v="6915" actId="478"/>
          <ac:picMkLst>
            <pc:docMk/>
            <pc:sldMk cId="1295841572" sldId="342"/>
            <ac:picMk id="29" creationId="{E9E0157A-C3F9-D8C3-76C2-57BB944D2213}"/>
          </ac:picMkLst>
        </pc:picChg>
        <pc:picChg chg="del">
          <ac:chgData name="Timo Toups" userId="434b17c8ea9182f3" providerId="LiveId" clId="{5E5285D2-208E-4F00-B4AF-806ABB0694B2}" dt="2022-07-31T09:19:19.076" v="6731" actId="478"/>
          <ac:picMkLst>
            <pc:docMk/>
            <pc:sldMk cId="1295841572" sldId="342"/>
            <ac:picMk id="30" creationId="{329D0E5C-73DC-F067-4B97-FF8D91E54AF0}"/>
          </ac:picMkLst>
        </pc:picChg>
        <pc:picChg chg="add mod">
          <ac:chgData name="Timo Toups" userId="434b17c8ea9182f3" providerId="LiveId" clId="{5E5285D2-208E-4F00-B4AF-806ABB0694B2}" dt="2022-07-31T09:25:23.098" v="6957" actId="1076"/>
          <ac:picMkLst>
            <pc:docMk/>
            <pc:sldMk cId="1295841572" sldId="342"/>
            <ac:picMk id="31" creationId="{02613A73-9C2E-54AA-B4B1-BDB02644257E}"/>
          </ac:picMkLst>
        </pc:picChg>
      </pc:sldChg>
      <pc:sldChg chg="addSp delSp modSp add mod ord delAnim modAnim">
        <pc:chgData name="Timo Toups" userId="434b17c8ea9182f3" providerId="LiveId" clId="{5E5285D2-208E-4F00-B4AF-806ABB0694B2}" dt="2022-07-31T09:59:13.178" v="7204"/>
        <pc:sldMkLst>
          <pc:docMk/>
          <pc:sldMk cId="3541044271" sldId="343"/>
        </pc:sldMkLst>
        <pc:spChg chg="del">
          <ac:chgData name="Timo Toups" userId="434b17c8ea9182f3" providerId="LiveId" clId="{5E5285D2-208E-4F00-B4AF-806ABB0694B2}" dt="2022-07-31T09:36:12.803" v="7008" actId="478"/>
          <ac:spMkLst>
            <pc:docMk/>
            <pc:sldMk cId="3541044271" sldId="343"/>
            <ac:spMk id="11" creationId="{656EF69D-B2CC-1199-B126-CB8B1D59795E}"/>
          </ac:spMkLst>
        </pc:spChg>
        <pc:spChg chg="del mod">
          <ac:chgData name="Timo Toups" userId="434b17c8ea9182f3" providerId="LiveId" clId="{5E5285D2-208E-4F00-B4AF-806ABB0694B2}" dt="2022-07-31T09:43:56.038" v="7076" actId="478"/>
          <ac:spMkLst>
            <pc:docMk/>
            <pc:sldMk cId="3541044271" sldId="343"/>
            <ac:spMk id="15" creationId="{63C67A06-EED3-57EF-6210-66A74FF0CAFF}"/>
          </ac:spMkLst>
        </pc:spChg>
        <pc:spChg chg="del mod">
          <ac:chgData name="Timo Toups" userId="434b17c8ea9182f3" providerId="LiveId" clId="{5E5285D2-208E-4F00-B4AF-806ABB0694B2}" dt="2022-07-31T09:43:54.181" v="7075" actId="478"/>
          <ac:spMkLst>
            <pc:docMk/>
            <pc:sldMk cId="3541044271" sldId="343"/>
            <ac:spMk id="16" creationId="{8DF03917-EA2D-162D-7993-FE3F8838EA18}"/>
          </ac:spMkLst>
        </pc:spChg>
        <pc:spChg chg="add del mod">
          <ac:chgData name="Timo Toups" userId="434b17c8ea9182f3" providerId="LiveId" clId="{5E5285D2-208E-4F00-B4AF-806ABB0694B2}" dt="2022-07-31T09:36:11.142" v="7007"/>
          <ac:spMkLst>
            <pc:docMk/>
            <pc:sldMk cId="3541044271" sldId="343"/>
            <ac:spMk id="17" creationId="{2392472F-22FE-79AF-8CB4-C8C8D596DA0D}"/>
          </ac:spMkLst>
        </pc:spChg>
        <pc:spChg chg="add del mod">
          <ac:chgData name="Timo Toups" userId="434b17c8ea9182f3" providerId="LiveId" clId="{5E5285D2-208E-4F00-B4AF-806ABB0694B2}" dt="2022-07-31T09:36:11.142" v="7007"/>
          <ac:spMkLst>
            <pc:docMk/>
            <pc:sldMk cId="3541044271" sldId="343"/>
            <ac:spMk id="18" creationId="{E4BC4C62-3123-F813-A8CD-BA2392D0B29B}"/>
          </ac:spMkLst>
        </pc:spChg>
        <pc:spChg chg="add mod">
          <ac:chgData name="Timo Toups" userId="434b17c8ea9182f3" providerId="LiveId" clId="{5E5285D2-208E-4F00-B4AF-806ABB0694B2}" dt="2022-07-31T09:36:13.409" v="7009"/>
          <ac:spMkLst>
            <pc:docMk/>
            <pc:sldMk cId="3541044271" sldId="343"/>
            <ac:spMk id="19" creationId="{181EAEB6-4120-D2BD-1BD4-C811E2467DD0}"/>
          </ac:spMkLst>
        </pc:spChg>
        <pc:spChg chg="add mod">
          <ac:chgData name="Timo Toups" userId="434b17c8ea9182f3" providerId="LiveId" clId="{5E5285D2-208E-4F00-B4AF-806ABB0694B2}" dt="2022-07-31T09:36:13.409" v="7009"/>
          <ac:spMkLst>
            <pc:docMk/>
            <pc:sldMk cId="3541044271" sldId="343"/>
            <ac:spMk id="22" creationId="{98F08FB1-5822-A3E7-90B2-B7E97E915BC7}"/>
          </ac:spMkLst>
        </pc:spChg>
        <pc:spChg chg="del">
          <ac:chgData name="Timo Toups" userId="434b17c8ea9182f3" providerId="LiveId" clId="{5E5285D2-208E-4F00-B4AF-806ABB0694B2}" dt="2022-07-31T09:36:12.803" v="7008" actId="478"/>
          <ac:spMkLst>
            <pc:docMk/>
            <pc:sldMk cId="3541044271" sldId="343"/>
            <ac:spMk id="26" creationId="{DB3CF257-DB2B-439C-A955-60B90A44EDD1}"/>
          </ac:spMkLst>
        </pc:spChg>
        <pc:spChg chg="add mod ord">
          <ac:chgData name="Timo Toups" userId="434b17c8ea9182f3" providerId="LiveId" clId="{5E5285D2-208E-4F00-B4AF-806ABB0694B2}" dt="2022-07-31T09:53:41.866" v="7156" actId="1076"/>
          <ac:spMkLst>
            <pc:docMk/>
            <pc:sldMk cId="3541044271" sldId="343"/>
            <ac:spMk id="30" creationId="{9AC74313-EDB9-3265-F18A-3C5D1EB324A3}"/>
          </ac:spMkLst>
        </pc:spChg>
        <pc:spChg chg="add mod">
          <ac:chgData name="Timo Toups" userId="434b17c8ea9182f3" providerId="LiveId" clId="{5E5285D2-208E-4F00-B4AF-806ABB0694B2}" dt="2022-07-31T09:51:30.224" v="7144" actId="14100"/>
          <ac:spMkLst>
            <pc:docMk/>
            <pc:sldMk cId="3541044271" sldId="343"/>
            <ac:spMk id="33" creationId="{50BF4009-D4D3-E94C-9CFB-4F82B4083AAE}"/>
          </ac:spMkLst>
        </pc:spChg>
        <pc:spChg chg="add mod">
          <ac:chgData name="Timo Toups" userId="434b17c8ea9182f3" providerId="LiveId" clId="{5E5285D2-208E-4F00-B4AF-806ABB0694B2}" dt="2022-07-31T09:52:09.732" v="7148" actId="1037"/>
          <ac:spMkLst>
            <pc:docMk/>
            <pc:sldMk cId="3541044271" sldId="343"/>
            <ac:spMk id="34" creationId="{7ABC0C39-8AD0-5049-AFBF-53B59B1821CA}"/>
          </ac:spMkLst>
        </pc:spChg>
        <pc:spChg chg="add mod">
          <ac:chgData name="Timo Toups" userId="434b17c8ea9182f3" providerId="LiveId" clId="{5E5285D2-208E-4F00-B4AF-806ABB0694B2}" dt="2022-07-31T09:54:48.056" v="7179" actId="20577"/>
          <ac:spMkLst>
            <pc:docMk/>
            <pc:sldMk cId="3541044271" sldId="343"/>
            <ac:spMk id="36" creationId="{394AD054-1DD2-69C8-CE4C-D1D5C542561F}"/>
          </ac:spMkLst>
        </pc:spChg>
        <pc:picChg chg="add del">
          <ac:chgData name="Timo Toups" userId="434b17c8ea9182f3" providerId="LiveId" clId="{5E5285D2-208E-4F00-B4AF-806ABB0694B2}" dt="2022-07-31T09:38:28.212" v="7012" actId="478"/>
          <ac:picMkLst>
            <pc:docMk/>
            <pc:sldMk cId="3541044271" sldId="343"/>
            <ac:picMk id="4" creationId="{E981FE58-4699-A9CC-112B-623204715769}"/>
          </ac:picMkLst>
        </pc:picChg>
        <pc:picChg chg="add del mod">
          <ac:chgData name="Timo Toups" userId="434b17c8ea9182f3" providerId="LiveId" clId="{5E5285D2-208E-4F00-B4AF-806ABB0694B2}" dt="2022-07-31T09:41:44.305" v="7050" actId="478"/>
          <ac:picMkLst>
            <pc:docMk/>
            <pc:sldMk cId="3541044271" sldId="343"/>
            <ac:picMk id="6" creationId="{B01BD569-9ED7-B0B1-60B8-0B25680A86CB}"/>
          </ac:picMkLst>
        </pc:picChg>
        <pc:picChg chg="add del mod ord">
          <ac:chgData name="Timo Toups" userId="434b17c8ea9182f3" providerId="LiveId" clId="{5E5285D2-208E-4F00-B4AF-806ABB0694B2}" dt="2022-07-31T09:44:11.259" v="7081" actId="478"/>
          <ac:picMkLst>
            <pc:docMk/>
            <pc:sldMk cId="3541044271" sldId="343"/>
            <ac:picMk id="9" creationId="{5814ADAD-5640-24FB-EF4D-568EDAC54E2C}"/>
          </ac:picMkLst>
        </pc:picChg>
        <pc:picChg chg="add mod ord">
          <ac:chgData name="Timo Toups" userId="434b17c8ea9182f3" providerId="LiveId" clId="{5E5285D2-208E-4F00-B4AF-806ABB0694B2}" dt="2022-07-31T09:44:08.747" v="7080" actId="167"/>
          <ac:picMkLst>
            <pc:docMk/>
            <pc:sldMk cId="3541044271" sldId="343"/>
            <ac:picMk id="12" creationId="{4B2771B6-4CFC-3671-0E71-3EACEA731C2A}"/>
          </ac:picMkLst>
        </pc:picChg>
        <pc:picChg chg="add del mod">
          <ac:chgData name="Timo Toups" userId="434b17c8ea9182f3" providerId="LiveId" clId="{5E5285D2-208E-4F00-B4AF-806ABB0694B2}" dt="2022-07-31T09:43:08.294" v="7073" actId="478"/>
          <ac:picMkLst>
            <pc:docMk/>
            <pc:sldMk cId="3541044271" sldId="343"/>
            <ac:picMk id="13" creationId="{FD421291-0B82-1FE6-2D1B-68219CF9D430}"/>
          </ac:picMkLst>
        </pc:picChg>
        <pc:picChg chg="del mod ord">
          <ac:chgData name="Timo Toups" userId="434b17c8ea9182f3" providerId="LiveId" clId="{5E5285D2-208E-4F00-B4AF-806ABB0694B2}" dt="2022-07-31T09:50:18.521" v="7128" actId="478"/>
          <ac:picMkLst>
            <pc:docMk/>
            <pc:sldMk cId="3541044271" sldId="343"/>
            <ac:picMk id="23" creationId="{0A364CC4-E7E8-D80C-18A3-C2641BBE9DA6}"/>
          </ac:picMkLst>
        </pc:picChg>
        <pc:picChg chg="add mod">
          <ac:chgData name="Timo Toups" userId="434b17c8ea9182f3" providerId="LiveId" clId="{5E5285D2-208E-4F00-B4AF-806ABB0694B2}" dt="2022-07-31T09:42:15.595" v="7055" actId="571"/>
          <ac:picMkLst>
            <pc:docMk/>
            <pc:sldMk cId="3541044271" sldId="343"/>
            <ac:picMk id="24" creationId="{20E9FF82-FA38-FDE7-3027-70E88662EF84}"/>
          </ac:picMkLst>
        </pc:picChg>
        <pc:picChg chg="add del mod">
          <ac:chgData name="Timo Toups" userId="434b17c8ea9182f3" providerId="LiveId" clId="{5E5285D2-208E-4F00-B4AF-806ABB0694B2}" dt="2022-07-31T09:47:39.502" v="7085" actId="478"/>
          <ac:picMkLst>
            <pc:docMk/>
            <pc:sldMk cId="3541044271" sldId="343"/>
            <ac:picMk id="27" creationId="{9A1EB3D7-D2B6-9810-9774-E7D2CF9F8B09}"/>
          </ac:picMkLst>
        </pc:picChg>
        <pc:picChg chg="add mod">
          <ac:chgData name="Timo Toups" userId="434b17c8ea9182f3" providerId="LiveId" clId="{5E5285D2-208E-4F00-B4AF-806ABB0694B2}" dt="2022-07-31T09:48:06.003" v="7088" actId="14100"/>
          <ac:picMkLst>
            <pc:docMk/>
            <pc:sldMk cId="3541044271" sldId="343"/>
            <ac:picMk id="29" creationId="{B31E551B-1591-618B-F0DA-AF1C36EFF88F}"/>
          </ac:picMkLst>
        </pc:picChg>
        <pc:picChg chg="add mod ord">
          <ac:chgData name="Timo Toups" userId="434b17c8ea9182f3" providerId="LiveId" clId="{5E5285D2-208E-4F00-B4AF-806ABB0694B2}" dt="2022-07-31T09:52:17.045" v="7149" actId="166"/>
          <ac:picMkLst>
            <pc:docMk/>
            <pc:sldMk cId="3541044271" sldId="343"/>
            <ac:picMk id="32" creationId="{3820F247-D2B7-76E9-EB9B-A68913C91C62}"/>
          </ac:picMkLst>
        </pc:picChg>
        <pc:cxnChg chg="add mod ord">
          <ac:chgData name="Timo Toups" userId="434b17c8ea9182f3" providerId="LiveId" clId="{5E5285D2-208E-4F00-B4AF-806ABB0694B2}" dt="2022-07-31T09:53:41.866" v="7156" actId="1076"/>
          <ac:cxnSpMkLst>
            <pc:docMk/>
            <pc:sldMk cId="3541044271" sldId="343"/>
            <ac:cxnSpMk id="31" creationId="{7773C86B-35C1-4C86-6E1F-5625E95669B0}"/>
          </ac:cxnSpMkLst>
        </pc:cxnChg>
        <pc:cxnChg chg="add mod">
          <ac:chgData name="Timo Toups" userId="434b17c8ea9182f3" providerId="LiveId" clId="{5E5285D2-208E-4F00-B4AF-806ABB0694B2}" dt="2022-07-31T09:54:39.700" v="7158" actId="1076"/>
          <ac:cxnSpMkLst>
            <pc:docMk/>
            <pc:sldMk cId="3541044271" sldId="343"/>
            <ac:cxnSpMk id="37" creationId="{17206A39-EDDC-AD0B-EF5C-47834C0771BB}"/>
          </ac:cxnSpMkLst>
        </pc:cxnChg>
      </pc:sldChg>
      <pc:sldChg chg="addSp delSp modSp add mod ord modAnim">
        <pc:chgData name="Timo Toups" userId="434b17c8ea9182f3" providerId="LiveId" clId="{5E5285D2-208E-4F00-B4AF-806ABB0694B2}" dt="2022-07-31T10:11:07.806" v="7605"/>
        <pc:sldMkLst>
          <pc:docMk/>
          <pc:sldMk cId="2077769305" sldId="344"/>
        </pc:sldMkLst>
        <pc:spChg chg="mod">
          <ac:chgData name="Timo Toups" userId="434b17c8ea9182f3" providerId="LiveId" clId="{5E5285D2-208E-4F00-B4AF-806ABB0694B2}" dt="2022-07-31T10:03:37.232" v="7253" actId="20577"/>
          <ac:spMkLst>
            <pc:docMk/>
            <pc:sldMk cId="2077769305" sldId="344"/>
            <ac:spMk id="13" creationId="{AB69D31E-96BC-169B-6BA6-2CB34ADCAAAA}"/>
          </ac:spMkLst>
        </pc:spChg>
        <pc:spChg chg="mod">
          <ac:chgData name="Timo Toups" userId="434b17c8ea9182f3" providerId="LiveId" clId="{5E5285D2-208E-4F00-B4AF-806ABB0694B2}" dt="2022-07-31T10:06:37.633" v="7455" actId="20577"/>
          <ac:spMkLst>
            <pc:docMk/>
            <pc:sldMk cId="2077769305" sldId="344"/>
            <ac:spMk id="14" creationId="{5EC4D0CF-D013-205D-D47A-74FFF04E421E}"/>
          </ac:spMkLst>
        </pc:spChg>
        <pc:spChg chg="mod">
          <ac:chgData name="Timo Toups" userId="434b17c8ea9182f3" providerId="LiveId" clId="{5E5285D2-208E-4F00-B4AF-806ABB0694B2}" dt="2022-07-31T10:07:31.344" v="7483" actId="20577"/>
          <ac:spMkLst>
            <pc:docMk/>
            <pc:sldMk cId="2077769305" sldId="344"/>
            <ac:spMk id="17" creationId="{15B34F14-129C-9000-A078-44AD30E2142F}"/>
          </ac:spMkLst>
        </pc:spChg>
        <pc:spChg chg="del">
          <ac:chgData name="Timo Toups" userId="434b17c8ea9182f3" providerId="LiveId" clId="{5E5285D2-208E-4F00-B4AF-806ABB0694B2}" dt="2022-07-31T10:02:13.493" v="7215" actId="478"/>
          <ac:spMkLst>
            <pc:docMk/>
            <pc:sldMk cId="2077769305" sldId="344"/>
            <ac:spMk id="19" creationId="{288F9CE0-2389-AB8F-B340-49616BE7832A}"/>
          </ac:spMkLst>
        </pc:spChg>
        <pc:spChg chg="del">
          <ac:chgData name="Timo Toups" userId="434b17c8ea9182f3" providerId="LiveId" clId="{5E5285D2-208E-4F00-B4AF-806ABB0694B2}" dt="2022-07-31T10:02:13.493" v="7215" actId="478"/>
          <ac:spMkLst>
            <pc:docMk/>
            <pc:sldMk cId="2077769305" sldId="344"/>
            <ac:spMk id="22" creationId="{6615FB65-28D8-8597-4B06-2E9551BB93D3}"/>
          </ac:spMkLst>
        </pc:spChg>
        <pc:spChg chg="add del mod">
          <ac:chgData name="Timo Toups" userId="434b17c8ea9182f3" providerId="LiveId" clId="{5E5285D2-208E-4F00-B4AF-806ABB0694B2}" dt="2022-07-31T10:02:12.362" v="7214"/>
          <ac:spMkLst>
            <pc:docMk/>
            <pc:sldMk cId="2077769305" sldId="344"/>
            <ac:spMk id="23" creationId="{8E47D249-3110-CBDF-BF39-4E1097780843}"/>
          </ac:spMkLst>
        </pc:spChg>
        <pc:spChg chg="add del mod">
          <ac:chgData name="Timo Toups" userId="434b17c8ea9182f3" providerId="LiveId" clId="{5E5285D2-208E-4F00-B4AF-806ABB0694B2}" dt="2022-07-31T10:02:12.362" v="7214"/>
          <ac:spMkLst>
            <pc:docMk/>
            <pc:sldMk cId="2077769305" sldId="344"/>
            <ac:spMk id="24" creationId="{5F8C22C0-377D-E08D-956F-84DC4A0DADE0}"/>
          </ac:spMkLst>
        </pc:spChg>
        <pc:spChg chg="del">
          <ac:chgData name="Timo Toups" userId="434b17c8ea9182f3" providerId="LiveId" clId="{5E5285D2-208E-4F00-B4AF-806ABB0694B2}" dt="2022-07-31T10:02:13.493" v="7215" actId="478"/>
          <ac:spMkLst>
            <pc:docMk/>
            <pc:sldMk cId="2077769305" sldId="344"/>
            <ac:spMk id="26" creationId="{11478721-CA57-F49B-CCDB-4CE925DFC951}"/>
          </ac:spMkLst>
        </pc:spChg>
        <pc:spChg chg="add del mod">
          <ac:chgData name="Timo Toups" userId="434b17c8ea9182f3" providerId="LiveId" clId="{5E5285D2-208E-4F00-B4AF-806ABB0694B2}" dt="2022-07-31T10:02:12.362" v="7214"/>
          <ac:spMkLst>
            <pc:docMk/>
            <pc:sldMk cId="2077769305" sldId="344"/>
            <ac:spMk id="27" creationId="{4946DA2F-A5E4-1C84-D4C5-87E9157C9FFA}"/>
          </ac:spMkLst>
        </pc:spChg>
        <pc:spChg chg="mod">
          <ac:chgData name="Timo Toups" userId="434b17c8ea9182f3" providerId="LiveId" clId="{5E5285D2-208E-4F00-B4AF-806ABB0694B2}" dt="2022-07-31T10:10:17.131" v="7597" actId="6549"/>
          <ac:spMkLst>
            <pc:docMk/>
            <pc:sldMk cId="2077769305" sldId="344"/>
            <ac:spMk id="28" creationId="{DB6636B4-59E8-0ACE-A8A5-CC4C3A204786}"/>
          </ac:spMkLst>
        </pc:spChg>
        <pc:spChg chg="add mod">
          <ac:chgData name="Timo Toups" userId="434b17c8ea9182f3" providerId="LiveId" clId="{5E5285D2-208E-4F00-B4AF-806ABB0694B2}" dt="2022-07-31T10:02:14.770" v="7216"/>
          <ac:spMkLst>
            <pc:docMk/>
            <pc:sldMk cId="2077769305" sldId="344"/>
            <ac:spMk id="29" creationId="{9CEA6057-C115-A3CC-CDDA-8A637CA2E947}"/>
          </ac:spMkLst>
        </pc:spChg>
        <pc:spChg chg="add mod">
          <ac:chgData name="Timo Toups" userId="434b17c8ea9182f3" providerId="LiveId" clId="{5E5285D2-208E-4F00-B4AF-806ABB0694B2}" dt="2022-07-31T10:02:14.770" v="7216"/>
          <ac:spMkLst>
            <pc:docMk/>
            <pc:sldMk cId="2077769305" sldId="344"/>
            <ac:spMk id="30" creationId="{6935EF54-6A2B-300E-71B3-669803D8B9B4}"/>
          </ac:spMkLst>
        </pc:spChg>
        <pc:spChg chg="add mod">
          <ac:chgData name="Timo Toups" userId="434b17c8ea9182f3" providerId="LiveId" clId="{5E5285D2-208E-4F00-B4AF-806ABB0694B2}" dt="2022-07-31T10:02:14.770" v="7216"/>
          <ac:spMkLst>
            <pc:docMk/>
            <pc:sldMk cId="2077769305" sldId="344"/>
            <ac:spMk id="32" creationId="{44406286-6112-5A77-9960-E6B2F9CB0FF6}"/>
          </ac:spMkLst>
        </pc:spChg>
        <pc:picChg chg="mod">
          <ac:chgData name="Timo Toups" userId="434b17c8ea9182f3" providerId="LiveId" clId="{5E5285D2-208E-4F00-B4AF-806ABB0694B2}" dt="2022-07-31T10:02:31.270" v="7217" actId="1076"/>
          <ac:picMkLst>
            <pc:docMk/>
            <pc:sldMk cId="2077769305" sldId="344"/>
            <ac:picMk id="15" creationId="{D27FED84-B217-3E08-B554-3A5500B202C5}"/>
          </ac:picMkLst>
        </pc:picChg>
        <pc:picChg chg="mod">
          <ac:chgData name="Timo Toups" userId="434b17c8ea9182f3" providerId="LiveId" clId="{5E5285D2-208E-4F00-B4AF-806ABB0694B2}" dt="2022-07-31T10:02:31.270" v="7217" actId="1076"/>
          <ac:picMkLst>
            <pc:docMk/>
            <pc:sldMk cId="2077769305" sldId="344"/>
            <ac:picMk id="16" creationId="{3F17258A-9987-174C-E9B4-636637268749}"/>
          </ac:picMkLst>
        </pc:picChg>
        <pc:picChg chg="mod">
          <ac:chgData name="Timo Toups" userId="434b17c8ea9182f3" providerId="LiveId" clId="{5E5285D2-208E-4F00-B4AF-806ABB0694B2}" dt="2022-07-31T10:02:31.270" v="7217" actId="1076"/>
          <ac:picMkLst>
            <pc:docMk/>
            <pc:sldMk cId="2077769305" sldId="344"/>
            <ac:picMk id="18" creationId="{7FAF730E-8842-A9CF-5349-5811CDE5A0AC}"/>
          </ac:picMkLst>
        </pc:picChg>
        <pc:picChg chg="mod">
          <ac:chgData name="Timo Toups" userId="434b17c8ea9182f3" providerId="LiveId" clId="{5E5285D2-208E-4F00-B4AF-806ABB0694B2}" dt="2022-07-31T10:02:31.270" v="7217" actId="1076"/>
          <ac:picMkLst>
            <pc:docMk/>
            <pc:sldMk cId="2077769305" sldId="344"/>
            <ac:picMk id="31" creationId="{02613A73-9C2E-54AA-B4B1-BDB02644257E}"/>
          </ac:picMkLst>
        </pc:picChg>
      </pc:sldChg>
      <pc:sldChg chg="addSp delSp modSp add mod modTransition">
        <pc:chgData name="Timo Toups" userId="434b17c8ea9182f3" providerId="LiveId" clId="{5E5285D2-208E-4F00-B4AF-806ABB0694B2}" dt="2022-07-31T12:51:51.068" v="7837"/>
        <pc:sldMkLst>
          <pc:docMk/>
          <pc:sldMk cId="415771216" sldId="345"/>
        </pc:sldMkLst>
        <pc:spChg chg="mod">
          <ac:chgData name="Timo Toups" userId="434b17c8ea9182f3" providerId="LiveId" clId="{5E5285D2-208E-4F00-B4AF-806ABB0694B2}" dt="2022-07-31T12:19:29.521" v="7736" actId="20577"/>
          <ac:spMkLst>
            <pc:docMk/>
            <pc:sldMk cId="415771216" sldId="345"/>
            <ac:spMk id="32" creationId="{1494FA1F-F236-4590-96F4-D556258522A2}"/>
          </ac:spMkLst>
        </pc:spChg>
        <pc:spChg chg="mod">
          <ac:chgData name="Timo Toups" userId="434b17c8ea9182f3" providerId="LiveId" clId="{5E5285D2-208E-4F00-B4AF-806ABB0694B2}" dt="2022-07-31T12:19:42.169" v="7738" actId="1037"/>
          <ac:spMkLst>
            <pc:docMk/>
            <pc:sldMk cId="415771216" sldId="345"/>
            <ac:spMk id="33" creationId="{452FB6D8-06D3-4795-B7CD-6871B58659CA}"/>
          </ac:spMkLst>
        </pc:spChg>
        <pc:graphicFrameChg chg="add del mod ord">
          <ac:chgData name="Timo Toups" userId="434b17c8ea9182f3" providerId="LiveId" clId="{5E5285D2-208E-4F00-B4AF-806ABB0694B2}" dt="2022-07-31T12:21:44.948" v="7751" actId="478"/>
          <ac:graphicFrameMkLst>
            <pc:docMk/>
            <pc:sldMk cId="415771216" sldId="345"/>
            <ac:graphicFrameMk id="2" creationId="{94496BB2-9D0E-C57A-4BAA-21A14DF90E58}"/>
          </ac:graphicFrameMkLst>
        </pc:graphicFrameChg>
        <pc:picChg chg="add del mod">
          <ac:chgData name="Timo Toups" userId="434b17c8ea9182f3" providerId="LiveId" clId="{5E5285D2-208E-4F00-B4AF-806ABB0694B2}" dt="2022-07-31T12:43:05.951" v="7759" actId="14826"/>
          <ac:picMkLst>
            <pc:docMk/>
            <pc:sldMk cId="415771216" sldId="345"/>
            <ac:picMk id="18" creationId="{3793819B-1424-4E31-9383-401D9FA180E1}"/>
          </ac:picMkLst>
        </pc:picChg>
      </pc:sldChg>
      <pc:sldChg chg="modSp add modTransition">
        <pc:chgData name="Timo Toups" userId="434b17c8ea9182f3" providerId="LiveId" clId="{5E5285D2-208E-4F00-B4AF-806ABB0694B2}" dt="2022-07-31T12:43:20.257" v="7760" actId="14826"/>
        <pc:sldMkLst>
          <pc:docMk/>
          <pc:sldMk cId="3260846730" sldId="346"/>
        </pc:sldMkLst>
        <pc:picChg chg="mod">
          <ac:chgData name="Timo Toups" userId="434b17c8ea9182f3" providerId="LiveId" clId="{5E5285D2-208E-4F00-B4AF-806ABB0694B2}" dt="2022-07-31T12:43:20.257" v="7760" actId="14826"/>
          <ac:picMkLst>
            <pc:docMk/>
            <pc:sldMk cId="3260846730" sldId="346"/>
            <ac:picMk id="18" creationId="{3793819B-1424-4E31-9383-401D9FA180E1}"/>
          </ac:picMkLst>
        </pc:picChg>
      </pc:sldChg>
      <pc:sldChg chg="modSp add">
        <pc:chgData name="Timo Toups" userId="434b17c8ea9182f3" providerId="LiveId" clId="{5E5285D2-208E-4F00-B4AF-806ABB0694B2}" dt="2022-07-31T12:43:37.108" v="7761" actId="14826"/>
        <pc:sldMkLst>
          <pc:docMk/>
          <pc:sldMk cId="4259275564" sldId="347"/>
        </pc:sldMkLst>
        <pc:picChg chg="mod">
          <ac:chgData name="Timo Toups" userId="434b17c8ea9182f3" providerId="LiveId" clId="{5E5285D2-208E-4F00-B4AF-806ABB0694B2}" dt="2022-07-31T12:43:37.108" v="7761" actId="14826"/>
          <ac:picMkLst>
            <pc:docMk/>
            <pc:sldMk cId="4259275564" sldId="347"/>
            <ac:picMk id="18" creationId="{3793819B-1424-4E31-9383-401D9FA180E1}"/>
          </ac:picMkLst>
        </pc:picChg>
      </pc:sldChg>
      <pc:sldChg chg="modSp add">
        <pc:chgData name="Timo Toups" userId="434b17c8ea9182f3" providerId="LiveId" clId="{5E5285D2-208E-4F00-B4AF-806ABB0694B2}" dt="2022-07-31T12:46:14.791" v="7790" actId="14826"/>
        <pc:sldMkLst>
          <pc:docMk/>
          <pc:sldMk cId="852996820" sldId="348"/>
        </pc:sldMkLst>
        <pc:picChg chg="mod">
          <ac:chgData name="Timo Toups" userId="434b17c8ea9182f3" providerId="LiveId" clId="{5E5285D2-208E-4F00-B4AF-806ABB0694B2}" dt="2022-07-31T12:46:14.791" v="7790" actId="14826"/>
          <ac:picMkLst>
            <pc:docMk/>
            <pc:sldMk cId="852996820" sldId="348"/>
            <ac:picMk id="18" creationId="{3793819B-1424-4E31-9383-401D9FA180E1}"/>
          </ac:picMkLst>
        </pc:picChg>
      </pc:sldChg>
      <pc:sldChg chg="modSp add">
        <pc:chgData name="Timo Toups" userId="434b17c8ea9182f3" providerId="LiveId" clId="{5E5285D2-208E-4F00-B4AF-806ABB0694B2}" dt="2022-07-31T12:46:49.050" v="7792" actId="14826"/>
        <pc:sldMkLst>
          <pc:docMk/>
          <pc:sldMk cId="1512391254" sldId="349"/>
        </pc:sldMkLst>
        <pc:picChg chg="mod">
          <ac:chgData name="Timo Toups" userId="434b17c8ea9182f3" providerId="LiveId" clId="{5E5285D2-208E-4F00-B4AF-806ABB0694B2}" dt="2022-07-31T12:46:49.050" v="7792" actId="14826"/>
          <ac:picMkLst>
            <pc:docMk/>
            <pc:sldMk cId="1512391254" sldId="349"/>
            <ac:picMk id="18" creationId="{3793819B-1424-4E31-9383-401D9FA180E1}"/>
          </ac:picMkLst>
        </pc:picChg>
      </pc:sldChg>
      <pc:sldChg chg="modSp add">
        <pc:chgData name="Timo Toups" userId="434b17c8ea9182f3" providerId="LiveId" clId="{5E5285D2-208E-4F00-B4AF-806ABB0694B2}" dt="2022-07-31T12:47:25.934" v="7794" actId="14826"/>
        <pc:sldMkLst>
          <pc:docMk/>
          <pc:sldMk cId="2740738986" sldId="350"/>
        </pc:sldMkLst>
        <pc:picChg chg="mod">
          <ac:chgData name="Timo Toups" userId="434b17c8ea9182f3" providerId="LiveId" clId="{5E5285D2-208E-4F00-B4AF-806ABB0694B2}" dt="2022-07-31T12:47:25.934" v="7794" actId="14826"/>
          <ac:picMkLst>
            <pc:docMk/>
            <pc:sldMk cId="2740738986" sldId="350"/>
            <ac:picMk id="18" creationId="{3793819B-1424-4E31-9383-401D9FA180E1}"/>
          </ac:picMkLst>
        </pc:picChg>
      </pc:sldChg>
      <pc:sldChg chg="modSp add del mod">
        <pc:chgData name="Timo Toups" userId="434b17c8ea9182f3" providerId="LiveId" clId="{5E5285D2-208E-4F00-B4AF-806ABB0694B2}" dt="2022-07-31T13:37:30.697" v="8422" actId="2696"/>
        <pc:sldMkLst>
          <pc:docMk/>
          <pc:sldMk cId="1982461879" sldId="351"/>
        </pc:sldMkLst>
        <pc:spChg chg="mod">
          <ac:chgData name="Timo Toups" userId="434b17c8ea9182f3" providerId="LiveId" clId="{5E5285D2-208E-4F00-B4AF-806ABB0694B2}" dt="2022-07-31T13:17:17.546" v="7983" actId="20577"/>
          <ac:spMkLst>
            <pc:docMk/>
            <pc:sldMk cId="1982461879" sldId="351"/>
            <ac:spMk id="2" creationId="{B82E032B-CB67-E0D0-0483-95F1918E1D72}"/>
          </ac:spMkLst>
        </pc:spChg>
      </pc:sldChg>
    </pc:docChg>
  </pc:docChgLst>
  <pc:docChgLst>
    <pc:chgData name="Timo Toups" userId="434b17c8ea9182f3" providerId="Windows Live" clId="Web-{7C810BC5-762D-4DFA-B2DA-33BBDB8353C6}"/>
    <pc:docChg chg="addSld modSld">
      <pc:chgData name="Timo Toups" userId="434b17c8ea9182f3" providerId="Windows Live" clId="Web-{7C810BC5-762D-4DFA-B2DA-33BBDB8353C6}" dt="2022-07-25T08:25:11.164" v="26"/>
      <pc:docMkLst>
        <pc:docMk/>
      </pc:docMkLst>
      <pc:sldChg chg="addSp delSp modSp addAnim delAnim">
        <pc:chgData name="Timo Toups" userId="434b17c8ea9182f3" providerId="Windows Live" clId="Web-{7C810BC5-762D-4DFA-B2DA-33BBDB8353C6}" dt="2022-07-25T08:25:11.164" v="26"/>
        <pc:sldMkLst>
          <pc:docMk/>
          <pc:sldMk cId="2210912994" sldId="315"/>
        </pc:sldMkLst>
        <pc:spChg chg="del mod">
          <ac:chgData name="Timo Toups" userId="434b17c8ea9182f3" providerId="Windows Live" clId="Web-{7C810BC5-762D-4DFA-B2DA-33BBDB8353C6}" dt="2022-07-25T08:22:35.387" v="7"/>
          <ac:spMkLst>
            <pc:docMk/>
            <pc:sldMk cId="2210912994" sldId="315"/>
            <ac:spMk id="12" creationId="{7A1CEABF-5478-3A1A-E5F4-E546E03D1784}"/>
          </ac:spMkLst>
        </pc:spChg>
        <pc:spChg chg="del mod">
          <ac:chgData name="Timo Toups" userId="434b17c8ea9182f3" providerId="Windows Live" clId="Web-{7C810BC5-762D-4DFA-B2DA-33BBDB8353C6}" dt="2022-07-25T08:22:30.824" v="6"/>
          <ac:spMkLst>
            <pc:docMk/>
            <pc:sldMk cId="2210912994" sldId="315"/>
            <ac:spMk id="13" creationId="{741F6C71-DD64-9C53-8CB9-3F406FF5799B}"/>
          </ac:spMkLst>
        </pc:spChg>
        <pc:picChg chg="add">
          <ac:chgData name="Timo Toups" userId="434b17c8ea9182f3" providerId="Windows Live" clId="Web-{7C810BC5-762D-4DFA-B2DA-33BBDB8353C6}" dt="2022-07-25T08:22:30.105" v="1"/>
          <ac:picMkLst>
            <pc:docMk/>
            <pc:sldMk cId="2210912994" sldId="315"/>
            <ac:picMk id="4" creationId="{0CF9CCA1-8B06-D6B5-948F-158B631720F3}"/>
          </ac:picMkLst>
        </pc:picChg>
        <pc:picChg chg="add del">
          <ac:chgData name="Timo Toups" userId="434b17c8ea9182f3" providerId="Windows Live" clId="Web-{7C810BC5-762D-4DFA-B2DA-33BBDB8353C6}" dt="2022-07-25T08:25:00.929" v="24"/>
          <ac:picMkLst>
            <pc:docMk/>
            <pc:sldMk cId="2210912994" sldId="315"/>
            <ac:picMk id="6" creationId="{66B76E4D-5849-242E-AF72-B09A40EAB889}"/>
          </ac:picMkLst>
        </pc:picChg>
        <pc:picChg chg="add">
          <ac:chgData name="Timo Toups" userId="434b17c8ea9182f3" providerId="Windows Live" clId="Web-{7C810BC5-762D-4DFA-B2DA-33BBDB8353C6}" dt="2022-07-25T08:22:59.014" v="10"/>
          <ac:picMkLst>
            <pc:docMk/>
            <pc:sldMk cId="2210912994" sldId="315"/>
            <ac:picMk id="9" creationId="{4A8A1AF6-56DE-5939-4557-D0FCF0967F22}"/>
          </ac:picMkLst>
        </pc:picChg>
        <pc:picChg chg="add del">
          <ac:chgData name="Timo Toups" userId="434b17c8ea9182f3" providerId="Windows Live" clId="Web-{7C810BC5-762D-4DFA-B2DA-33BBDB8353C6}" dt="2022-07-25T08:24:30.489" v="19"/>
          <ac:picMkLst>
            <pc:docMk/>
            <pc:sldMk cId="2210912994" sldId="315"/>
            <ac:picMk id="15" creationId="{1481AE3A-ECE8-6F59-6A6C-2A11E46A93E7}"/>
          </ac:picMkLst>
        </pc:picChg>
        <pc:picChg chg="add del">
          <ac:chgData name="Timo Toups" userId="434b17c8ea9182f3" providerId="Windows Live" clId="Web-{7C810BC5-762D-4DFA-B2DA-33BBDB8353C6}" dt="2022-07-25T08:24:30.489" v="18"/>
          <ac:picMkLst>
            <pc:docMk/>
            <pc:sldMk cId="2210912994" sldId="315"/>
            <ac:picMk id="17" creationId="{96EA1421-60AC-9992-1B61-947D410EC108}"/>
          </ac:picMkLst>
        </pc:picChg>
        <pc:picChg chg="add">
          <ac:chgData name="Timo Toups" userId="434b17c8ea9182f3" providerId="Windows Live" clId="Web-{7C810BC5-762D-4DFA-B2DA-33BBDB8353C6}" dt="2022-07-25T08:25:01.038" v="25"/>
          <ac:picMkLst>
            <pc:docMk/>
            <pc:sldMk cId="2210912994" sldId="315"/>
            <ac:picMk id="19" creationId="{03BECD65-8185-3772-343E-5B9FF657F90C}"/>
          </ac:picMkLst>
        </pc:picChg>
        <pc:picChg chg="add">
          <ac:chgData name="Timo Toups" userId="434b17c8ea9182f3" providerId="Windows Live" clId="Web-{7C810BC5-762D-4DFA-B2DA-33BBDB8353C6}" dt="2022-07-25T08:25:11.164" v="26"/>
          <ac:picMkLst>
            <pc:docMk/>
            <pc:sldMk cId="2210912994" sldId="315"/>
            <ac:picMk id="23" creationId="{0A364CC4-E7E8-D80C-18A3-C2641BBE9DA6}"/>
          </ac:picMkLst>
        </pc:picChg>
      </pc:sldChg>
      <pc:sldChg chg="modSp">
        <pc:chgData name="Timo Toups" userId="434b17c8ea9182f3" providerId="Windows Live" clId="Web-{7C810BC5-762D-4DFA-B2DA-33BBDB8353C6}" dt="2022-07-25T08:23:53.174" v="15"/>
        <pc:sldMkLst>
          <pc:docMk/>
          <pc:sldMk cId="2235192532" sldId="328"/>
        </pc:sldMkLst>
        <pc:picChg chg="ord">
          <ac:chgData name="Timo Toups" userId="434b17c8ea9182f3" providerId="Windows Live" clId="Web-{7C810BC5-762D-4DFA-B2DA-33BBDB8353C6}" dt="2022-07-25T08:23:18.656" v="12"/>
          <ac:picMkLst>
            <pc:docMk/>
            <pc:sldMk cId="2235192532" sldId="328"/>
            <ac:picMk id="4" creationId="{002ED1A7-1087-ED87-215F-FF453714B3E2}"/>
          </ac:picMkLst>
        </pc:picChg>
        <pc:picChg chg="mod ord">
          <ac:chgData name="Timo Toups" userId="434b17c8ea9182f3" providerId="Windows Live" clId="Web-{7C810BC5-762D-4DFA-B2DA-33BBDB8353C6}" dt="2022-07-25T08:23:53.174" v="15"/>
          <ac:picMkLst>
            <pc:docMk/>
            <pc:sldMk cId="2235192532" sldId="328"/>
            <ac:picMk id="6" creationId="{4173D9AC-B791-0B82-BC28-3558225CC23A}"/>
          </ac:picMkLst>
        </pc:picChg>
        <pc:picChg chg="ord">
          <ac:chgData name="Timo Toups" userId="434b17c8ea9182f3" providerId="Windows Live" clId="Web-{7C810BC5-762D-4DFA-B2DA-33BBDB8353C6}" dt="2022-07-25T08:22:47.575" v="8"/>
          <ac:picMkLst>
            <pc:docMk/>
            <pc:sldMk cId="2235192532" sldId="328"/>
            <ac:picMk id="14" creationId="{CB287DF0-0C0F-7F3A-87E6-B68B5B1DBA9A}"/>
          </ac:picMkLst>
        </pc:picChg>
        <pc:picChg chg="ord">
          <ac:chgData name="Timo Toups" userId="434b17c8ea9182f3" providerId="Windows Live" clId="Web-{7C810BC5-762D-4DFA-B2DA-33BBDB8353C6}" dt="2022-07-25T08:23:10.968" v="11"/>
          <ac:picMkLst>
            <pc:docMk/>
            <pc:sldMk cId="2235192532" sldId="328"/>
            <ac:picMk id="16" creationId="{C9623611-AFBB-E514-B0C2-80A9BEA572F3}"/>
          </ac:picMkLst>
        </pc:picChg>
      </pc:sldChg>
      <pc:sldChg chg="modSp">
        <pc:chgData name="Timo Toups" userId="434b17c8ea9182f3" providerId="Windows Live" clId="Web-{7C810BC5-762D-4DFA-B2DA-33BBDB8353C6}" dt="2022-07-25T08:24:54.975" v="23"/>
        <pc:sldMkLst>
          <pc:docMk/>
          <pc:sldMk cId="3143241850" sldId="332"/>
        </pc:sldMkLst>
        <pc:picChg chg="ord">
          <ac:chgData name="Timo Toups" userId="434b17c8ea9182f3" providerId="Windows Live" clId="Web-{7C810BC5-762D-4DFA-B2DA-33BBDB8353C6}" dt="2022-07-25T08:24:54.975" v="23"/>
          <ac:picMkLst>
            <pc:docMk/>
            <pc:sldMk cId="3143241850" sldId="332"/>
            <ac:picMk id="4" creationId="{5E760482-EEA2-9036-84AC-921A7FBF791B}"/>
          </ac:picMkLst>
        </pc:picChg>
        <pc:picChg chg="ord">
          <ac:chgData name="Timo Toups" userId="434b17c8ea9182f3" providerId="Windows Live" clId="Web-{7C810BC5-762D-4DFA-B2DA-33BBDB8353C6}" dt="2022-07-25T08:24:51.100" v="22"/>
          <ac:picMkLst>
            <pc:docMk/>
            <pc:sldMk cId="3143241850" sldId="332"/>
            <ac:picMk id="6" creationId="{4F8E7C09-97A1-2676-39EF-8DCA93A3DF35}"/>
          </ac:picMkLst>
        </pc:picChg>
        <pc:picChg chg="ord">
          <ac:chgData name="Timo Toups" userId="434b17c8ea9182f3" providerId="Windows Live" clId="Web-{7C810BC5-762D-4DFA-B2DA-33BBDB8353C6}" dt="2022-07-25T08:24:46.553" v="21"/>
          <ac:picMkLst>
            <pc:docMk/>
            <pc:sldMk cId="3143241850" sldId="332"/>
            <ac:picMk id="11" creationId="{CDD87328-74FC-01F2-42B5-22E23A57F121}"/>
          </ac:picMkLst>
        </pc:picChg>
        <pc:picChg chg="ord">
          <ac:chgData name="Timo Toups" userId="434b17c8ea9182f3" providerId="Windows Live" clId="Web-{7C810BC5-762D-4DFA-B2DA-33BBDB8353C6}" dt="2022-07-25T08:24:42.755" v="20"/>
          <ac:picMkLst>
            <pc:docMk/>
            <pc:sldMk cId="3143241850" sldId="332"/>
            <ac:picMk id="15" creationId="{DFCA2249-734E-687B-15AA-44C4A909F117}"/>
          </ac:picMkLst>
        </pc:picChg>
      </pc:sldChg>
      <pc:sldChg chg="add replId">
        <pc:chgData name="Timo Toups" userId="434b17c8ea9182f3" providerId="Windows Live" clId="Web-{7C810BC5-762D-4DFA-B2DA-33BBDB8353C6}" dt="2022-07-25T08:22:19.839" v="0"/>
        <pc:sldMkLst>
          <pc:docMk/>
          <pc:sldMk cId="1457738663" sldId="335"/>
        </pc:sldMkLst>
      </pc:sldChg>
    </pc:docChg>
  </pc:docChgLst>
  <pc:docChgLst>
    <pc:chgData name="Timo Toups" userId="434b17c8ea9182f3" providerId="LiveId" clId="{32C6F20B-67D6-45C4-BDCA-A10906C7479A}"/>
    <pc:docChg chg="undo custSel addSld delSld modSld sldOrd">
      <pc:chgData name="Timo Toups" userId="434b17c8ea9182f3" providerId="LiveId" clId="{32C6F20B-67D6-45C4-BDCA-A10906C7479A}" dt="2023-03-14T20:20:07.817" v="1036"/>
      <pc:docMkLst>
        <pc:docMk/>
      </pc:docMkLst>
      <pc:sldChg chg="ord">
        <pc:chgData name="Timo Toups" userId="434b17c8ea9182f3" providerId="LiveId" clId="{32C6F20B-67D6-45C4-BDCA-A10906C7479A}" dt="2023-03-14T19:52:14.638" v="91"/>
        <pc:sldMkLst>
          <pc:docMk/>
          <pc:sldMk cId="1441450239" sldId="288"/>
        </pc:sldMkLst>
      </pc:sldChg>
      <pc:sldChg chg="mod modShow">
        <pc:chgData name="Timo Toups" userId="434b17c8ea9182f3" providerId="LiveId" clId="{32C6F20B-67D6-45C4-BDCA-A10906C7479A}" dt="2023-03-14T19:45:46.040" v="1" actId="729"/>
        <pc:sldMkLst>
          <pc:docMk/>
          <pc:sldMk cId="2810266582" sldId="289"/>
        </pc:sldMkLst>
      </pc:sldChg>
      <pc:sldChg chg="mod modShow">
        <pc:chgData name="Timo Toups" userId="434b17c8ea9182f3" providerId="LiveId" clId="{32C6F20B-67D6-45C4-BDCA-A10906C7479A}" dt="2023-03-14T19:45:43.861" v="0" actId="729"/>
        <pc:sldMkLst>
          <pc:docMk/>
          <pc:sldMk cId="1834468445" sldId="290"/>
        </pc:sldMkLst>
      </pc:sldChg>
      <pc:sldChg chg="addSp delSp modSp add mod ord modTransition delAnim modAnim modShow">
        <pc:chgData name="Timo Toups" userId="434b17c8ea9182f3" providerId="LiveId" clId="{32C6F20B-67D6-45C4-BDCA-A10906C7479A}" dt="2023-03-14T20:12:51.322" v="635" actId="113"/>
        <pc:sldMkLst>
          <pc:docMk/>
          <pc:sldMk cId="2662277482" sldId="351"/>
        </pc:sldMkLst>
        <pc:spChg chg="add mod">
          <ac:chgData name="Timo Toups" userId="434b17c8ea9182f3" providerId="LiveId" clId="{32C6F20B-67D6-45C4-BDCA-A10906C7479A}" dt="2023-03-14T19:57:45.643" v="147" actId="1076"/>
          <ac:spMkLst>
            <pc:docMk/>
            <pc:sldMk cId="2662277482" sldId="351"/>
            <ac:spMk id="2" creationId="{6B984684-9D5B-6F45-D9D6-940480F0FDA2}"/>
          </ac:spMkLst>
        </pc:spChg>
        <pc:spChg chg="add del mod">
          <ac:chgData name="Timo Toups" userId="434b17c8ea9182f3" providerId="LiveId" clId="{32C6F20B-67D6-45C4-BDCA-A10906C7479A}" dt="2023-03-14T19:58:41.422" v="165" actId="478"/>
          <ac:spMkLst>
            <pc:docMk/>
            <pc:sldMk cId="2662277482" sldId="351"/>
            <ac:spMk id="5" creationId="{B9742763-7349-EC42-7F6F-F69106B935AA}"/>
          </ac:spMkLst>
        </pc:spChg>
        <pc:spChg chg="add mod">
          <ac:chgData name="Timo Toups" userId="434b17c8ea9182f3" providerId="LiveId" clId="{32C6F20B-67D6-45C4-BDCA-A10906C7479A}" dt="2023-03-14T20:08:09.895" v="581" actId="164"/>
          <ac:spMkLst>
            <pc:docMk/>
            <pc:sldMk cId="2662277482" sldId="351"/>
            <ac:spMk id="7" creationId="{63010D15-D6B6-1F7D-611F-AAAB8A2638BB}"/>
          </ac:spMkLst>
        </pc:spChg>
        <pc:spChg chg="add mod">
          <ac:chgData name="Timo Toups" userId="434b17c8ea9182f3" providerId="LiveId" clId="{32C6F20B-67D6-45C4-BDCA-A10906C7479A}" dt="2023-03-14T20:08:17.100" v="582" actId="164"/>
          <ac:spMkLst>
            <pc:docMk/>
            <pc:sldMk cId="2662277482" sldId="351"/>
            <ac:spMk id="10" creationId="{59C7CA5E-BB4F-83CD-C85E-693837D10B4D}"/>
          </ac:spMkLst>
        </pc:spChg>
        <pc:spChg chg="add mod">
          <ac:chgData name="Timo Toups" userId="434b17c8ea9182f3" providerId="LiveId" clId="{32C6F20B-67D6-45C4-BDCA-A10906C7479A}" dt="2023-03-14T20:08:26.362" v="583" actId="164"/>
          <ac:spMkLst>
            <pc:docMk/>
            <pc:sldMk cId="2662277482" sldId="351"/>
            <ac:spMk id="12" creationId="{E6D6EE30-55A1-82B3-29EF-16BCC77EAEF5}"/>
          </ac:spMkLst>
        </pc:spChg>
        <pc:spChg chg="add mod">
          <ac:chgData name="Timo Toups" userId="434b17c8ea9182f3" providerId="LiveId" clId="{32C6F20B-67D6-45C4-BDCA-A10906C7479A}" dt="2023-03-14T20:08:33.818" v="584" actId="164"/>
          <ac:spMkLst>
            <pc:docMk/>
            <pc:sldMk cId="2662277482" sldId="351"/>
            <ac:spMk id="14" creationId="{095E5859-B849-1390-F1B5-77A56BCAFC4F}"/>
          </ac:spMkLst>
        </pc:spChg>
        <pc:spChg chg="add del mod">
          <ac:chgData name="Timo Toups" userId="434b17c8ea9182f3" providerId="LiveId" clId="{32C6F20B-67D6-45C4-BDCA-A10906C7479A}" dt="2023-03-14T20:03:01.027" v="337"/>
          <ac:spMkLst>
            <pc:docMk/>
            <pc:sldMk cId="2662277482" sldId="351"/>
            <ac:spMk id="16" creationId="{C4991A74-5AEA-0558-67DB-34C9C808AF25}"/>
          </ac:spMkLst>
        </pc:spChg>
        <pc:spChg chg="add del mod">
          <ac:chgData name="Timo Toups" userId="434b17c8ea9182f3" providerId="LiveId" clId="{32C6F20B-67D6-45C4-BDCA-A10906C7479A}" dt="2023-03-14T20:03:01.027" v="337"/>
          <ac:spMkLst>
            <pc:docMk/>
            <pc:sldMk cId="2662277482" sldId="351"/>
            <ac:spMk id="22" creationId="{26238361-5F1E-CFD2-C10E-71A8141826F7}"/>
          </ac:spMkLst>
        </pc:spChg>
        <pc:spChg chg="add del mod">
          <ac:chgData name="Timo Toups" userId="434b17c8ea9182f3" providerId="LiveId" clId="{32C6F20B-67D6-45C4-BDCA-A10906C7479A}" dt="2023-03-14T20:04:18.497" v="399" actId="478"/>
          <ac:spMkLst>
            <pc:docMk/>
            <pc:sldMk cId="2662277482" sldId="351"/>
            <ac:spMk id="24" creationId="{6A64E468-6895-5447-4387-D6EE958FD3D8}"/>
          </ac:spMkLst>
        </pc:spChg>
        <pc:spChg chg="add del mod">
          <ac:chgData name="Timo Toups" userId="434b17c8ea9182f3" providerId="LiveId" clId="{32C6F20B-67D6-45C4-BDCA-A10906C7479A}" dt="2023-03-14T20:04:12.428" v="398" actId="478"/>
          <ac:spMkLst>
            <pc:docMk/>
            <pc:sldMk cId="2662277482" sldId="351"/>
            <ac:spMk id="26" creationId="{B69C3700-FF52-787D-F7F7-8D90CEDEA108}"/>
          </ac:spMkLst>
        </pc:spChg>
        <pc:spChg chg="del mod">
          <ac:chgData name="Timo Toups" userId="434b17c8ea9182f3" providerId="LiveId" clId="{32C6F20B-67D6-45C4-BDCA-A10906C7479A}" dt="2023-03-14T20:00:47.795" v="264" actId="478"/>
          <ac:spMkLst>
            <pc:docMk/>
            <pc:sldMk cId="2662277482" sldId="351"/>
            <ac:spMk id="29" creationId="{6F4A6089-C79E-49FA-B88A-FC0137A0A11C}"/>
          </ac:spMkLst>
        </pc:spChg>
        <pc:spChg chg="add del mod">
          <ac:chgData name="Timo Toups" userId="434b17c8ea9182f3" providerId="LiveId" clId="{32C6F20B-67D6-45C4-BDCA-A10906C7479A}" dt="2023-03-14T20:05:21.242" v="469" actId="478"/>
          <ac:spMkLst>
            <pc:docMk/>
            <pc:sldMk cId="2662277482" sldId="351"/>
            <ac:spMk id="30" creationId="{22746EE5-93DC-0BFD-BE48-EA03190D960F}"/>
          </ac:spMkLst>
        </pc:spChg>
        <pc:spChg chg="mod">
          <ac:chgData name="Timo Toups" userId="434b17c8ea9182f3" providerId="LiveId" clId="{32C6F20B-67D6-45C4-BDCA-A10906C7479A}" dt="2023-03-14T20:12:51.322" v="635" actId="113"/>
          <ac:spMkLst>
            <pc:docMk/>
            <pc:sldMk cId="2662277482" sldId="351"/>
            <ac:spMk id="32" creationId="{1494FA1F-F236-4590-96F4-D556258522A2}"/>
          </ac:spMkLst>
        </pc:spChg>
        <pc:spChg chg="mod">
          <ac:chgData name="Timo Toups" userId="434b17c8ea9182f3" providerId="LiveId" clId="{32C6F20B-67D6-45C4-BDCA-A10906C7479A}" dt="2023-03-14T19:53:22.382" v="100" actId="1076"/>
          <ac:spMkLst>
            <pc:docMk/>
            <pc:sldMk cId="2662277482" sldId="351"/>
            <ac:spMk id="33" creationId="{452FB6D8-06D3-4795-B7CD-6871B58659CA}"/>
          </ac:spMkLst>
        </pc:spChg>
        <pc:spChg chg="add del mod">
          <ac:chgData name="Timo Toups" userId="434b17c8ea9182f3" providerId="LiveId" clId="{32C6F20B-67D6-45C4-BDCA-A10906C7479A}" dt="2023-03-14T20:05:16.753" v="467" actId="478"/>
          <ac:spMkLst>
            <pc:docMk/>
            <pc:sldMk cId="2662277482" sldId="351"/>
            <ac:spMk id="34" creationId="{7BF8B1FE-B697-CFBE-F0AC-2BE8205501D4}"/>
          </ac:spMkLst>
        </pc:spChg>
        <pc:spChg chg="add mod">
          <ac:chgData name="Timo Toups" userId="434b17c8ea9182f3" providerId="LiveId" clId="{32C6F20B-67D6-45C4-BDCA-A10906C7479A}" dt="2023-03-14T20:08:38" v="585" actId="164"/>
          <ac:spMkLst>
            <pc:docMk/>
            <pc:sldMk cId="2662277482" sldId="351"/>
            <ac:spMk id="37" creationId="{8D0F6D26-6889-2E50-1717-A92AD9B1C682}"/>
          </ac:spMkLst>
        </pc:spChg>
        <pc:grpChg chg="del mod">
          <ac:chgData name="Timo Toups" userId="434b17c8ea9182f3" providerId="LiveId" clId="{32C6F20B-67D6-45C4-BDCA-A10906C7479A}" dt="2023-03-14T20:00:47.795" v="264" actId="478"/>
          <ac:grpSpMkLst>
            <pc:docMk/>
            <pc:sldMk cId="2662277482" sldId="351"/>
            <ac:grpSpMk id="8" creationId="{C535845A-9A85-47F4-B4A2-7F69F86081A4}"/>
          </ac:grpSpMkLst>
        </pc:grpChg>
        <pc:grpChg chg="add mod">
          <ac:chgData name="Timo Toups" userId="434b17c8ea9182f3" providerId="LiveId" clId="{32C6F20B-67D6-45C4-BDCA-A10906C7479A}" dt="2023-03-14T20:08:09.895" v="581" actId="164"/>
          <ac:grpSpMkLst>
            <pc:docMk/>
            <pc:sldMk cId="2662277482" sldId="351"/>
            <ac:grpSpMk id="39" creationId="{2C5F6003-CC7D-3C36-361E-B67F30096F65}"/>
          </ac:grpSpMkLst>
        </pc:grpChg>
        <pc:grpChg chg="add mod">
          <ac:chgData name="Timo Toups" userId="434b17c8ea9182f3" providerId="LiveId" clId="{32C6F20B-67D6-45C4-BDCA-A10906C7479A}" dt="2023-03-14T20:08:17.100" v="582" actId="164"/>
          <ac:grpSpMkLst>
            <pc:docMk/>
            <pc:sldMk cId="2662277482" sldId="351"/>
            <ac:grpSpMk id="41" creationId="{F696F13D-ABD2-8538-E6A8-A2D0133AD618}"/>
          </ac:grpSpMkLst>
        </pc:grpChg>
        <pc:grpChg chg="add mod">
          <ac:chgData name="Timo Toups" userId="434b17c8ea9182f3" providerId="LiveId" clId="{32C6F20B-67D6-45C4-BDCA-A10906C7479A}" dt="2023-03-14T20:08:26.362" v="583" actId="164"/>
          <ac:grpSpMkLst>
            <pc:docMk/>
            <pc:sldMk cId="2662277482" sldId="351"/>
            <ac:grpSpMk id="42" creationId="{7AA0F3EB-9304-92D0-E98D-7D5F698C8FD4}"/>
          </ac:grpSpMkLst>
        </pc:grpChg>
        <pc:grpChg chg="add mod">
          <ac:chgData name="Timo Toups" userId="434b17c8ea9182f3" providerId="LiveId" clId="{32C6F20B-67D6-45C4-BDCA-A10906C7479A}" dt="2023-03-14T20:08:33.818" v="584" actId="164"/>
          <ac:grpSpMkLst>
            <pc:docMk/>
            <pc:sldMk cId="2662277482" sldId="351"/>
            <ac:grpSpMk id="43" creationId="{6733321B-30ED-BFA2-D279-9C91F3E5E362}"/>
          </ac:grpSpMkLst>
        </pc:grpChg>
        <pc:grpChg chg="add mod">
          <ac:chgData name="Timo Toups" userId="434b17c8ea9182f3" providerId="LiveId" clId="{32C6F20B-67D6-45C4-BDCA-A10906C7479A}" dt="2023-03-14T20:08:38" v="585" actId="164"/>
          <ac:grpSpMkLst>
            <pc:docMk/>
            <pc:sldMk cId="2662277482" sldId="351"/>
            <ac:grpSpMk id="44" creationId="{6545FB48-5F1C-647C-328D-5DF412EFF783}"/>
          </ac:grpSpMkLst>
        </pc:grpChg>
        <pc:picChg chg="del">
          <ac:chgData name="Timo Toups" userId="434b17c8ea9182f3" providerId="LiveId" clId="{32C6F20B-67D6-45C4-BDCA-A10906C7479A}" dt="2023-03-14T19:46:00.849" v="4" actId="478"/>
          <ac:picMkLst>
            <pc:docMk/>
            <pc:sldMk cId="2662277482" sldId="351"/>
            <ac:picMk id="5" creationId="{E153FF98-C1F3-4292-B780-4E5C95792457}"/>
          </ac:picMkLst>
        </pc:picChg>
        <pc:picChg chg="add del mod">
          <ac:chgData name="Timo Toups" userId="434b17c8ea9182f3" providerId="LiveId" clId="{32C6F20B-67D6-45C4-BDCA-A10906C7479A}" dt="2023-03-14T19:58:41.422" v="165" actId="478"/>
          <ac:picMkLst>
            <pc:docMk/>
            <pc:sldMk cId="2662277482" sldId="351"/>
            <ac:picMk id="6" creationId="{E4A126A5-A5BA-7C13-7AEC-AC63077E1159}"/>
          </ac:picMkLst>
        </pc:picChg>
        <pc:picChg chg="add mod">
          <ac:chgData name="Timo Toups" userId="434b17c8ea9182f3" providerId="LiveId" clId="{32C6F20B-67D6-45C4-BDCA-A10906C7479A}" dt="2023-03-14T20:08:09.895" v="581" actId="164"/>
          <ac:picMkLst>
            <pc:docMk/>
            <pc:sldMk cId="2662277482" sldId="351"/>
            <ac:picMk id="9" creationId="{34B8F674-2128-0788-EB29-B3C810D5086E}"/>
          </ac:picMkLst>
        </pc:picChg>
        <pc:picChg chg="add mod">
          <ac:chgData name="Timo Toups" userId="434b17c8ea9182f3" providerId="LiveId" clId="{32C6F20B-67D6-45C4-BDCA-A10906C7479A}" dt="2023-03-14T20:08:17.100" v="582" actId="164"/>
          <ac:picMkLst>
            <pc:docMk/>
            <pc:sldMk cId="2662277482" sldId="351"/>
            <ac:picMk id="11" creationId="{EE8BCFED-34F7-7014-8FE7-0A1DBE76C58C}"/>
          </ac:picMkLst>
        </pc:picChg>
        <pc:picChg chg="add mod">
          <ac:chgData name="Timo Toups" userId="434b17c8ea9182f3" providerId="LiveId" clId="{32C6F20B-67D6-45C4-BDCA-A10906C7479A}" dt="2023-03-14T20:08:26.362" v="583" actId="164"/>
          <ac:picMkLst>
            <pc:docMk/>
            <pc:sldMk cId="2662277482" sldId="351"/>
            <ac:picMk id="13" creationId="{FC03FE8E-8752-2053-611F-18E39F073A77}"/>
          </ac:picMkLst>
        </pc:picChg>
        <pc:picChg chg="add mod">
          <ac:chgData name="Timo Toups" userId="434b17c8ea9182f3" providerId="LiveId" clId="{32C6F20B-67D6-45C4-BDCA-A10906C7479A}" dt="2023-03-14T20:08:33.818" v="584" actId="164"/>
          <ac:picMkLst>
            <pc:docMk/>
            <pc:sldMk cId="2662277482" sldId="351"/>
            <ac:picMk id="15" creationId="{026D0880-BBC5-A279-4E94-1951138F863E}"/>
          </ac:picMkLst>
        </pc:picChg>
        <pc:picChg chg="add del mod">
          <ac:chgData name="Timo Toups" userId="434b17c8ea9182f3" providerId="LiveId" clId="{32C6F20B-67D6-45C4-BDCA-A10906C7479A}" dt="2023-03-14T20:03:01.027" v="337"/>
          <ac:picMkLst>
            <pc:docMk/>
            <pc:sldMk cId="2662277482" sldId="351"/>
            <ac:picMk id="21" creationId="{78545A19-79F4-F12B-2516-B99D4884F907}"/>
          </ac:picMkLst>
        </pc:picChg>
        <pc:picChg chg="add del mod">
          <ac:chgData name="Timo Toups" userId="434b17c8ea9182f3" providerId="LiveId" clId="{32C6F20B-67D6-45C4-BDCA-A10906C7479A}" dt="2023-03-14T20:03:01.027" v="337"/>
          <ac:picMkLst>
            <pc:docMk/>
            <pc:sldMk cId="2662277482" sldId="351"/>
            <ac:picMk id="23" creationId="{A620FE6F-4D38-3DEA-15D7-4D494510CFEB}"/>
          </ac:picMkLst>
        </pc:picChg>
        <pc:picChg chg="add del mod">
          <ac:chgData name="Timo Toups" userId="434b17c8ea9182f3" providerId="LiveId" clId="{32C6F20B-67D6-45C4-BDCA-A10906C7479A}" dt="2023-03-14T20:04:18.497" v="399" actId="478"/>
          <ac:picMkLst>
            <pc:docMk/>
            <pc:sldMk cId="2662277482" sldId="351"/>
            <ac:picMk id="25" creationId="{63A52C6F-3B8E-BF68-5C12-89B2B592D68B}"/>
          </ac:picMkLst>
        </pc:picChg>
        <pc:picChg chg="add del mod">
          <ac:chgData name="Timo Toups" userId="434b17c8ea9182f3" providerId="LiveId" clId="{32C6F20B-67D6-45C4-BDCA-A10906C7479A}" dt="2023-03-14T20:04:08.421" v="397" actId="478"/>
          <ac:picMkLst>
            <pc:docMk/>
            <pc:sldMk cId="2662277482" sldId="351"/>
            <ac:picMk id="27" creationId="{34F31E7C-6088-84CB-D1B5-F0492EB43EB8}"/>
          </ac:picMkLst>
        </pc:picChg>
        <pc:picChg chg="add del mod">
          <ac:chgData name="Timo Toups" userId="434b17c8ea9182f3" providerId="LiveId" clId="{32C6F20B-67D6-45C4-BDCA-A10906C7479A}" dt="2023-03-14T20:05:24.217" v="470" actId="478"/>
          <ac:picMkLst>
            <pc:docMk/>
            <pc:sldMk cId="2662277482" sldId="351"/>
            <ac:picMk id="31" creationId="{7D1DD76B-F315-CC67-C9D6-6BB711486024}"/>
          </ac:picMkLst>
        </pc:picChg>
        <pc:picChg chg="add del mod">
          <ac:chgData name="Timo Toups" userId="434b17c8ea9182f3" providerId="LiveId" clId="{32C6F20B-67D6-45C4-BDCA-A10906C7479A}" dt="2023-03-14T20:05:16.753" v="467" actId="478"/>
          <ac:picMkLst>
            <pc:docMk/>
            <pc:sldMk cId="2662277482" sldId="351"/>
            <ac:picMk id="35" creationId="{D69D5DA8-CC12-4E8A-97F5-70DC5DE3A06F}"/>
          </ac:picMkLst>
        </pc:picChg>
        <pc:picChg chg="add mod">
          <ac:chgData name="Timo Toups" userId="434b17c8ea9182f3" providerId="LiveId" clId="{32C6F20B-67D6-45C4-BDCA-A10906C7479A}" dt="2023-03-14T20:08:38" v="585" actId="164"/>
          <ac:picMkLst>
            <pc:docMk/>
            <pc:sldMk cId="2662277482" sldId="351"/>
            <ac:picMk id="38" creationId="{8BDEA6A7-6865-7B79-AC38-EAB4BD7DE789}"/>
          </ac:picMkLst>
        </pc:picChg>
      </pc:sldChg>
      <pc:sldChg chg="delSp modSp add mod modTransition delAnim modAnim">
        <pc:chgData name="Timo Toups" userId="434b17c8ea9182f3" providerId="LiveId" clId="{32C6F20B-67D6-45C4-BDCA-A10906C7479A}" dt="2023-03-14T20:20:07.817" v="1036"/>
        <pc:sldMkLst>
          <pc:docMk/>
          <pc:sldMk cId="673208282" sldId="352"/>
        </pc:sldMkLst>
        <pc:spChg chg="mod">
          <ac:chgData name="Timo Toups" userId="434b17c8ea9182f3" providerId="LiveId" clId="{32C6F20B-67D6-45C4-BDCA-A10906C7479A}" dt="2023-03-14T20:14:08.502" v="649" actId="20577"/>
          <ac:spMkLst>
            <pc:docMk/>
            <pc:sldMk cId="673208282" sldId="352"/>
            <ac:spMk id="2" creationId="{6B984684-9D5B-6F45-D9D6-940480F0FDA2}"/>
          </ac:spMkLst>
        </pc:spChg>
        <pc:spChg chg="mod">
          <ac:chgData name="Timo Toups" userId="434b17c8ea9182f3" providerId="LiveId" clId="{32C6F20B-67D6-45C4-BDCA-A10906C7479A}" dt="2023-03-14T20:18:46.929" v="977" actId="20577"/>
          <ac:spMkLst>
            <pc:docMk/>
            <pc:sldMk cId="673208282" sldId="352"/>
            <ac:spMk id="7" creationId="{63010D15-D6B6-1F7D-611F-AAAB8A2638BB}"/>
          </ac:spMkLst>
        </pc:spChg>
        <pc:spChg chg="mod">
          <ac:chgData name="Timo Toups" userId="434b17c8ea9182f3" providerId="LiveId" clId="{32C6F20B-67D6-45C4-BDCA-A10906C7479A}" dt="2023-03-14T20:17:17.535" v="894" actId="20577"/>
          <ac:spMkLst>
            <pc:docMk/>
            <pc:sldMk cId="673208282" sldId="352"/>
            <ac:spMk id="10" creationId="{59C7CA5E-BB4F-83CD-C85E-693837D10B4D}"/>
          </ac:spMkLst>
        </pc:spChg>
        <pc:spChg chg="mod">
          <ac:chgData name="Timo Toups" userId="434b17c8ea9182f3" providerId="LiveId" clId="{32C6F20B-67D6-45C4-BDCA-A10906C7479A}" dt="2023-03-14T20:19:17.817" v="1034" actId="20577"/>
          <ac:spMkLst>
            <pc:docMk/>
            <pc:sldMk cId="673208282" sldId="352"/>
            <ac:spMk id="12" creationId="{E6D6EE30-55A1-82B3-29EF-16BCC77EAEF5}"/>
          </ac:spMkLst>
        </pc:spChg>
        <pc:spChg chg="mod">
          <ac:chgData name="Timo Toups" userId="434b17c8ea9182f3" providerId="LiveId" clId="{32C6F20B-67D6-45C4-BDCA-A10906C7479A}" dt="2023-03-14T20:18:28.238" v="958"/>
          <ac:spMkLst>
            <pc:docMk/>
            <pc:sldMk cId="673208282" sldId="352"/>
            <ac:spMk id="14" creationId="{095E5859-B849-1390-F1B5-77A56BCAFC4F}"/>
          </ac:spMkLst>
        </pc:spChg>
        <pc:spChg chg="mod">
          <ac:chgData name="Timo Toups" userId="434b17c8ea9182f3" providerId="LiveId" clId="{32C6F20B-67D6-45C4-BDCA-A10906C7479A}" dt="2023-03-14T20:13:02.434" v="637" actId="14100"/>
          <ac:spMkLst>
            <pc:docMk/>
            <pc:sldMk cId="673208282" sldId="352"/>
            <ac:spMk id="32" creationId="{1494FA1F-F236-4590-96F4-D556258522A2}"/>
          </ac:spMkLst>
        </pc:spChg>
        <pc:spChg chg="mod">
          <ac:chgData name="Timo Toups" userId="434b17c8ea9182f3" providerId="LiveId" clId="{32C6F20B-67D6-45C4-BDCA-A10906C7479A}" dt="2023-03-14T20:13:08.197" v="638" actId="1076"/>
          <ac:spMkLst>
            <pc:docMk/>
            <pc:sldMk cId="673208282" sldId="352"/>
            <ac:spMk id="33" creationId="{452FB6D8-06D3-4795-B7CD-6871B58659CA}"/>
          </ac:spMkLst>
        </pc:spChg>
        <pc:grpChg chg="del">
          <ac:chgData name="Timo Toups" userId="434b17c8ea9182f3" providerId="LiveId" clId="{32C6F20B-67D6-45C4-BDCA-A10906C7479A}" dt="2023-03-14T20:19:24.436" v="1035" actId="478"/>
          <ac:grpSpMkLst>
            <pc:docMk/>
            <pc:sldMk cId="673208282" sldId="352"/>
            <ac:grpSpMk id="44" creationId="{6545FB48-5F1C-647C-328D-5DF412EFF783}"/>
          </ac:grpSpMkLst>
        </pc:grpChg>
      </pc:sldChg>
      <pc:sldChg chg="add del">
        <pc:chgData name="Timo Toups" userId="434b17c8ea9182f3" providerId="LiveId" clId="{32C6F20B-67D6-45C4-BDCA-A10906C7479A}" dt="2023-03-14T19:48:22.209" v="38" actId="2890"/>
        <pc:sldMkLst>
          <pc:docMk/>
          <pc:sldMk cId="3303602061" sldId="352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412684-A0E5-4A06-9BA3-050C4EE75E4E}" type="datetimeFigureOut">
              <a:rPr lang="de-DE" smtClean="0"/>
              <a:t>19.06.2023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901E56-C7C5-4833-8EC4-247B53556257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561051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de-DE"/>
              <a:t>Vorstellen der eigenen Person und des Vertriebs</a:t>
            </a:r>
          </a:p>
          <a:p>
            <a:pPr marL="628650" lvl="1" indent="-171450">
              <a:buFontTx/>
              <a:buChar char="-"/>
            </a:pPr>
            <a:r>
              <a:rPr lang="de-DE"/>
              <a:t>Nicht alles im Programm aber mit Fokus auf Expertise und Beratung in den Bereichen Bühnen- &amp; Lichttechnik und Spezialbereichen wie </a:t>
            </a:r>
            <a:r>
              <a:rPr lang="de-DE" err="1"/>
              <a:t>Intercom</a:t>
            </a:r>
            <a:r>
              <a:rPr lang="de-DE"/>
              <a:t> und Medienserver</a:t>
            </a:r>
          </a:p>
          <a:p>
            <a:pPr marL="171450" lvl="0" indent="-171450">
              <a:buFontTx/>
              <a:buChar char="-"/>
            </a:pPr>
            <a:r>
              <a:rPr lang="de-DE"/>
              <a:t>„Housekeeping“:</a:t>
            </a:r>
          </a:p>
          <a:p>
            <a:pPr marL="628650" lvl="1" indent="-171450">
              <a:buFontTx/>
              <a:buChar char="-"/>
            </a:pPr>
            <a:r>
              <a:rPr lang="de-DE"/>
              <a:t>Toiletten</a:t>
            </a:r>
          </a:p>
          <a:p>
            <a:pPr marL="628650" lvl="1" indent="-171450">
              <a:buFontTx/>
              <a:buChar char="-"/>
            </a:pPr>
            <a:r>
              <a:rPr lang="de-DE"/>
              <a:t>Raucher</a:t>
            </a:r>
          </a:p>
          <a:p>
            <a:pPr marL="628650" lvl="1" indent="-171450">
              <a:buFontTx/>
              <a:buChar char="-"/>
            </a:pPr>
            <a:r>
              <a:rPr lang="de-DE"/>
              <a:t>Snacks und Pausen</a:t>
            </a:r>
          </a:p>
          <a:p>
            <a:pPr marL="171450" lvl="0" indent="-171450">
              <a:buFontTx/>
              <a:buChar char="-"/>
            </a:pPr>
            <a:r>
              <a:rPr lang="de-DE"/>
              <a:t>Keine Frontalpräsentation!</a:t>
            </a:r>
          </a:p>
          <a:p>
            <a:pPr marL="628650" lvl="1" indent="-171450">
              <a:buFontTx/>
              <a:buChar char="-"/>
            </a:pPr>
            <a:r>
              <a:rPr lang="de-DE"/>
              <a:t>Bitte unterbrechen und Fragen stellen!</a:t>
            </a:r>
          </a:p>
          <a:p>
            <a:pPr marL="171450" lvl="0" indent="-171450">
              <a:buFontTx/>
              <a:buChar char="-"/>
            </a:pPr>
            <a:r>
              <a:rPr lang="de-DE"/>
              <a:t>Kenntnisstand?</a:t>
            </a:r>
          </a:p>
          <a:p>
            <a:pPr marL="628650" lvl="1" indent="-171450">
              <a:buFontTx/>
              <a:buChar char="-"/>
            </a:pPr>
            <a:r>
              <a:rPr lang="de-DE"/>
              <a:t>Wie ist der Kenntnisstand der Teilnehmer?</a:t>
            </a:r>
          </a:p>
          <a:p>
            <a:pPr marL="628650" lvl="1" indent="-171450">
              <a:buFontTx/>
              <a:buChar char="-"/>
            </a:pPr>
            <a:r>
              <a:rPr lang="de-DE"/>
              <a:t>Gibt es Teilnehmer die noch mit v4 Arbeiten bzw. v5 schonmal ausprobiert haben?</a:t>
            </a:r>
          </a:p>
          <a:p>
            <a:pPr marL="171450" lvl="0" indent="-171450">
              <a:buFontTx/>
              <a:buChar char="-"/>
            </a:pPr>
            <a:endParaRPr lang="de-DE"/>
          </a:p>
          <a:p>
            <a:pPr marL="0" lvl="0" indent="0">
              <a:buFontTx/>
              <a:buNone/>
            </a:pPr>
            <a:r>
              <a:rPr lang="de-DE" sz="1600" b="1"/>
              <a:t>Nächste Folie:</a:t>
            </a:r>
            <a:endParaRPr lang="de-DE"/>
          </a:p>
          <a:p>
            <a:pPr marL="171450" lvl="0" indent="-171450">
              <a:buFontTx/>
              <a:buChar char="-"/>
            </a:pPr>
            <a:r>
              <a:rPr lang="de-DE"/>
              <a:t>Themenvorstellung</a:t>
            </a:r>
          </a:p>
          <a:p>
            <a:pPr marL="628650" lvl="1" indent="-171450">
              <a:buFontTx/>
              <a:buChar char="-"/>
            </a:pPr>
            <a:r>
              <a:rPr lang="de-DE"/>
              <a:t>Vorstellung von Green-GO mit der Frage „Was ist Green-GO?“</a:t>
            </a:r>
          </a:p>
          <a:p>
            <a:pPr marL="628650" lvl="1" indent="-171450">
              <a:buFontTx/>
              <a:buChar char="-"/>
            </a:pPr>
            <a:r>
              <a:rPr lang="de-DE"/>
              <a:t>Überblick auf verfügbare Sprechstellen</a:t>
            </a:r>
          </a:p>
          <a:p>
            <a:pPr marL="628650" lvl="1" indent="-171450">
              <a:buFontTx/>
              <a:buChar char="-"/>
            </a:pPr>
            <a:r>
              <a:rPr lang="de-DE"/>
              <a:t>Überblick auf verfügbare Interfaces</a:t>
            </a:r>
          </a:p>
          <a:p>
            <a:pPr marL="628650" lvl="1" indent="-171450">
              <a:buFontTx/>
              <a:buChar char="-"/>
            </a:pPr>
            <a:r>
              <a:rPr lang="de-DE"/>
              <a:t>Vorstellung der Software und eigentliches Training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901E56-C7C5-4833-8EC4-247B53556257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140997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901E56-C7C5-4833-8EC4-247B53556257}" type="slidenum">
              <a:rPr lang="de-DE" smtClean="0"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56948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Tx/>
              <a:buChar char="-"/>
            </a:pPr>
            <a:r>
              <a:rPr lang="de-DE"/>
              <a:t>Vorstellung von Green-GO mit der Frage „Was ist Green-GO?“</a:t>
            </a:r>
          </a:p>
          <a:p>
            <a:pPr marL="628650" lvl="1" indent="-171450">
              <a:buFontTx/>
              <a:buChar char="-"/>
            </a:pPr>
            <a:r>
              <a:rPr lang="de-DE"/>
              <a:t>Kurzer Überblick auf Features und Eigenheiten (ca. 15 Minuten)</a:t>
            </a:r>
          </a:p>
          <a:p>
            <a:pPr marL="171450" lvl="0" indent="-171450">
              <a:buFontTx/>
              <a:buChar char="-"/>
            </a:pPr>
            <a:r>
              <a:rPr lang="de-DE"/>
              <a:t>Überblick auf verfügbare Sprechstellen (ca. 15 Minuten)</a:t>
            </a:r>
          </a:p>
          <a:p>
            <a:pPr marL="171450" lvl="0" indent="-171450">
              <a:buFontTx/>
              <a:buChar char="-"/>
            </a:pPr>
            <a:r>
              <a:rPr lang="de-DE"/>
              <a:t>Überblick auf verfügbare Interfaces (ca. 15 Minuten)</a:t>
            </a:r>
          </a:p>
          <a:p>
            <a:pPr marL="171450" lvl="0" indent="-171450">
              <a:buFontTx/>
              <a:buChar char="-"/>
            </a:pPr>
            <a:r>
              <a:rPr lang="de-DE"/>
              <a:t>Vorstellung der Software und eigentliches Training (min. 3 Stunden)</a:t>
            </a:r>
          </a:p>
          <a:p>
            <a:pPr marL="171450" lvl="0" indent="-171450">
              <a:buFontTx/>
              <a:buChar char="-"/>
            </a:pPr>
            <a:endParaRPr lang="de-DE"/>
          </a:p>
          <a:p>
            <a:pPr marL="0" lvl="0" indent="0">
              <a:buFontTx/>
              <a:buNone/>
            </a:pPr>
            <a:r>
              <a:rPr lang="de-DE" sz="1600" b="1"/>
              <a:t>Nächste Folie:</a:t>
            </a:r>
          </a:p>
          <a:p>
            <a:pPr marL="171450" indent="-171450">
              <a:buFontTx/>
              <a:buChar char="-"/>
            </a:pPr>
            <a:r>
              <a:rPr lang="de-DE"/>
              <a:t>Digitales &amp; Dezentrales Kommunikationssystem.</a:t>
            </a:r>
          </a:p>
          <a:p>
            <a:pPr marL="628650" lvl="1" indent="-171450">
              <a:buFontTx/>
              <a:buChar char="-"/>
            </a:pPr>
            <a:r>
              <a:rPr lang="de-DE"/>
              <a:t>Digitales Processing ermöglicht zahlreiche Features wie einen Kompressor, Noise Gate, u.v.m. direkt auf den Endgeräten</a:t>
            </a:r>
          </a:p>
          <a:p>
            <a:pPr marL="0" lvl="0" indent="0">
              <a:buFontTx/>
              <a:buNone/>
            </a:pPr>
            <a:endParaRPr lang="de-DE" sz="1600" b="1"/>
          </a:p>
          <a:p>
            <a:pPr marL="171450" lvl="0" indent="-171450">
              <a:buFontTx/>
              <a:buChar char="-"/>
            </a:pP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901E56-C7C5-4833-8EC4-247B53556257}" type="slidenum">
              <a:rPr lang="de-DE" smtClean="0"/>
              <a:t>56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036101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901E56-C7C5-4833-8EC4-247B53556257}" type="slidenum">
              <a:rPr lang="de-DE" smtClean="0"/>
              <a:t>60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747949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de-DE"/>
              <a:t>Erklärung von Unterschied zwischen „Quick Start“ und „Create New“</a:t>
            </a:r>
          </a:p>
          <a:p>
            <a:pPr marL="171450" indent="-171450">
              <a:buFontTx/>
              <a:buChar char="-"/>
            </a:pPr>
            <a:r>
              <a:rPr lang="de-DE"/>
              <a:t>Erklärung zu „</a:t>
            </a:r>
            <a:r>
              <a:rPr lang="de-DE" err="1"/>
              <a:t>Join</a:t>
            </a:r>
            <a:r>
              <a:rPr lang="de-DE"/>
              <a:t>“</a:t>
            </a:r>
          </a:p>
          <a:p>
            <a:pPr marL="171450" indent="-171450">
              <a:buFontTx/>
              <a:buChar char="-"/>
            </a:pPr>
            <a:r>
              <a:rPr lang="de-DE"/>
              <a:t>Erklärung zu „Support“ (weiterführende Erklärung erfolgt später wenn wir uns die Oberfläche bzw. die Tools anschauen)</a:t>
            </a:r>
          </a:p>
          <a:p>
            <a:pPr marL="171450" indent="-171450">
              <a:buFontTx/>
              <a:buChar char="-"/>
            </a:pPr>
            <a:r>
              <a:rPr lang="de-DE"/>
              <a:t>Wechsel zur Desktop Applikation um Quickstart-Wizard zu demonstrieren (Teilnehmer sind eingeladen parallel selber eine eigene Konfiguration zu erstellen)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901E56-C7C5-4833-8EC4-247B53556257}" type="slidenum">
              <a:rPr lang="de-DE" smtClean="0"/>
              <a:t>63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423040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de-DE"/>
              <a:t>Erklärung von Unterschied zwischen „Quick Start“ und „Create New“</a:t>
            </a:r>
          </a:p>
          <a:p>
            <a:pPr marL="171450" indent="-171450">
              <a:buFontTx/>
              <a:buChar char="-"/>
            </a:pPr>
            <a:r>
              <a:rPr lang="de-DE"/>
              <a:t>Erklärung zu „</a:t>
            </a:r>
            <a:r>
              <a:rPr lang="de-DE" err="1"/>
              <a:t>Join</a:t>
            </a:r>
            <a:r>
              <a:rPr lang="de-DE"/>
              <a:t>“</a:t>
            </a:r>
          </a:p>
          <a:p>
            <a:pPr marL="171450" indent="-171450">
              <a:buFontTx/>
              <a:buChar char="-"/>
            </a:pPr>
            <a:r>
              <a:rPr lang="de-DE"/>
              <a:t>Erklärung zu „Support“ (weiterführende Erklärung erfolgt später wenn wir uns die Oberfläche bzw. die Tools anschauen)</a:t>
            </a:r>
          </a:p>
          <a:p>
            <a:pPr marL="171450" indent="-171450">
              <a:buFontTx/>
              <a:buChar char="-"/>
            </a:pPr>
            <a:r>
              <a:rPr lang="de-DE"/>
              <a:t>Wechsel zur Desktop Applikation um Quickstart-Wizard zu demonstrieren (Teilnehmer sind eingeladen parallel selber eine eigene Konfiguration zu erstellen)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901E56-C7C5-4833-8EC4-247B53556257}" type="slidenum">
              <a:rPr lang="de-DE" smtClean="0"/>
              <a:t>64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861061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de-DE"/>
              <a:t>Erklärung von Unterschied zwischen „Quick Start“ und „Create New“</a:t>
            </a:r>
          </a:p>
          <a:p>
            <a:pPr marL="171450" indent="-171450">
              <a:buFontTx/>
              <a:buChar char="-"/>
            </a:pPr>
            <a:r>
              <a:rPr lang="de-DE"/>
              <a:t>Erklärung zu „</a:t>
            </a:r>
            <a:r>
              <a:rPr lang="de-DE" err="1"/>
              <a:t>Join</a:t>
            </a:r>
            <a:r>
              <a:rPr lang="de-DE"/>
              <a:t>“</a:t>
            </a:r>
          </a:p>
          <a:p>
            <a:pPr marL="171450" indent="-171450">
              <a:buFontTx/>
              <a:buChar char="-"/>
            </a:pPr>
            <a:r>
              <a:rPr lang="de-DE"/>
              <a:t>Erklärung zu „Support“ (weiterführende Erklärung erfolgt später wenn wir uns die Oberfläche bzw. die Tools anschauen)</a:t>
            </a:r>
          </a:p>
          <a:p>
            <a:pPr marL="171450" indent="-171450">
              <a:buFontTx/>
              <a:buChar char="-"/>
            </a:pPr>
            <a:r>
              <a:rPr lang="de-DE"/>
              <a:t>Wechsel zur Desktop Applikation um Quickstart-Wizard zu demonstrieren (Teilnehmer sind eingeladen parallel selber eine eigene Konfiguration zu erstellen)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901E56-C7C5-4833-8EC4-247B53556257}" type="slidenum">
              <a:rPr lang="de-DE" smtClean="0"/>
              <a:t>65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938791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de-DE"/>
              <a:t>Erklärung von Unterschied zwischen „Quick Start“ und „Create New“</a:t>
            </a:r>
          </a:p>
          <a:p>
            <a:pPr marL="171450" indent="-171450">
              <a:buFontTx/>
              <a:buChar char="-"/>
            </a:pPr>
            <a:r>
              <a:rPr lang="de-DE"/>
              <a:t>Erklärung zu „</a:t>
            </a:r>
            <a:r>
              <a:rPr lang="de-DE" err="1"/>
              <a:t>Join</a:t>
            </a:r>
            <a:r>
              <a:rPr lang="de-DE"/>
              <a:t>“</a:t>
            </a:r>
          </a:p>
          <a:p>
            <a:pPr marL="171450" indent="-171450">
              <a:buFontTx/>
              <a:buChar char="-"/>
            </a:pPr>
            <a:r>
              <a:rPr lang="de-DE"/>
              <a:t>Erklärung zu „Support“ (weiterführende Erklärung erfolgt später wenn wir uns die Oberfläche bzw. die Tools anschauen)</a:t>
            </a:r>
          </a:p>
          <a:p>
            <a:pPr marL="171450" indent="-171450">
              <a:buFontTx/>
              <a:buChar char="-"/>
            </a:pPr>
            <a:r>
              <a:rPr lang="de-DE"/>
              <a:t>Wechsel zur Desktop Applikation um Quickstart-Wizard zu demonstrieren (Teilnehmer sind eingeladen parallel selber eine eigene Konfiguration zu erstellen)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901E56-C7C5-4833-8EC4-247B53556257}" type="slidenum">
              <a:rPr lang="de-DE" smtClean="0"/>
              <a:t>66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306518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de-DE"/>
              <a:t>Erklärung von Unterschied zwischen „Quick Start“ und „Create New“</a:t>
            </a:r>
          </a:p>
          <a:p>
            <a:pPr marL="171450" indent="-171450">
              <a:buFontTx/>
              <a:buChar char="-"/>
            </a:pPr>
            <a:r>
              <a:rPr lang="de-DE"/>
              <a:t>Erklärung zu „</a:t>
            </a:r>
            <a:r>
              <a:rPr lang="de-DE" err="1"/>
              <a:t>Join</a:t>
            </a:r>
            <a:r>
              <a:rPr lang="de-DE"/>
              <a:t>“</a:t>
            </a:r>
          </a:p>
          <a:p>
            <a:pPr marL="171450" indent="-171450">
              <a:buFontTx/>
              <a:buChar char="-"/>
            </a:pPr>
            <a:r>
              <a:rPr lang="de-DE"/>
              <a:t>Erklärung zu „Support“ (weiterführende Erklärung erfolgt später wenn wir uns die Oberfläche bzw. die Tools anschauen)</a:t>
            </a:r>
          </a:p>
          <a:p>
            <a:pPr marL="171450" indent="-171450">
              <a:buFontTx/>
              <a:buChar char="-"/>
            </a:pPr>
            <a:r>
              <a:rPr lang="de-DE"/>
              <a:t>Wechsel zur Desktop Applikation um Quickstart-Wizard zu demonstrieren (Teilnehmer sind eingeladen parallel selber eine eigene Konfiguration zu erstellen)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901E56-C7C5-4833-8EC4-247B53556257}" type="slidenum">
              <a:rPr lang="de-DE" smtClean="0"/>
              <a:t>67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826738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de-DE"/>
              <a:t>Erklärung von Unterschied zwischen „Quick Start“ und „Create New“</a:t>
            </a:r>
          </a:p>
          <a:p>
            <a:pPr marL="171450" indent="-171450">
              <a:buFontTx/>
              <a:buChar char="-"/>
            </a:pPr>
            <a:r>
              <a:rPr lang="de-DE"/>
              <a:t>Erklärung zu „</a:t>
            </a:r>
            <a:r>
              <a:rPr lang="de-DE" err="1"/>
              <a:t>Join</a:t>
            </a:r>
            <a:r>
              <a:rPr lang="de-DE"/>
              <a:t>“</a:t>
            </a:r>
          </a:p>
          <a:p>
            <a:pPr marL="171450" indent="-171450">
              <a:buFontTx/>
              <a:buChar char="-"/>
            </a:pPr>
            <a:r>
              <a:rPr lang="de-DE"/>
              <a:t>Erklärung zu „Support“ (weiterführende Erklärung erfolgt später wenn wir uns die Oberfläche bzw. die Tools anschauen)</a:t>
            </a:r>
          </a:p>
          <a:p>
            <a:pPr marL="171450" indent="-171450">
              <a:buFontTx/>
              <a:buChar char="-"/>
            </a:pPr>
            <a:r>
              <a:rPr lang="de-DE"/>
              <a:t>Wechsel zur Desktop Applikation um Quickstart-Wizard zu demonstrieren (Teilnehmer sind eingeladen parallel selber eine eigene Konfiguration zu erstellen)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901E56-C7C5-4833-8EC4-247B53556257}" type="slidenum">
              <a:rPr lang="de-DE" smtClean="0"/>
              <a:t>68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947105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de-DE"/>
              <a:t>Erklärung von Unterschied zwischen „Quick Start“ und „Create New“</a:t>
            </a:r>
          </a:p>
          <a:p>
            <a:pPr marL="171450" indent="-171450">
              <a:buFontTx/>
              <a:buChar char="-"/>
            </a:pPr>
            <a:r>
              <a:rPr lang="de-DE"/>
              <a:t>Erklärung zu „</a:t>
            </a:r>
            <a:r>
              <a:rPr lang="de-DE" err="1"/>
              <a:t>Join</a:t>
            </a:r>
            <a:r>
              <a:rPr lang="de-DE"/>
              <a:t>“</a:t>
            </a:r>
          </a:p>
          <a:p>
            <a:pPr marL="171450" indent="-171450">
              <a:buFontTx/>
              <a:buChar char="-"/>
            </a:pPr>
            <a:r>
              <a:rPr lang="de-DE"/>
              <a:t>Erklärung zu „Support“ (weiterführende Erklärung erfolgt später wenn wir uns die Oberfläche bzw. die Tools anschauen)</a:t>
            </a:r>
          </a:p>
          <a:p>
            <a:pPr marL="171450" indent="-171450">
              <a:buFontTx/>
              <a:buChar char="-"/>
            </a:pPr>
            <a:r>
              <a:rPr lang="de-DE"/>
              <a:t>Wechsel zur Desktop Applikation um Quickstart-Wizard zu demonstrieren (Teilnehmer sind eingeladen parallel selber eine eigene Konfiguration zu erstellen)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901E56-C7C5-4833-8EC4-247B53556257}" type="slidenum">
              <a:rPr lang="de-DE" smtClean="0"/>
              <a:t>69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972165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Tx/>
              <a:buChar char="-"/>
            </a:pPr>
            <a:r>
              <a:rPr lang="de-DE"/>
              <a:t>Vorstellung von Green-GO mit der Frage „Was ist Green-GO?“</a:t>
            </a:r>
          </a:p>
          <a:p>
            <a:pPr marL="628650" lvl="1" indent="-171450">
              <a:buFontTx/>
              <a:buChar char="-"/>
            </a:pPr>
            <a:r>
              <a:rPr lang="de-DE"/>
              <a:t>Kurzer Überblick auf Features und Eigenheiten (ca. 15 Minuten)</a:t>
            </a:r>
          </a:p>
          <a:p>
            <a:pPr marL="171450" lvl="0" indent="-171450">
              <a:buFontTx/>
              <a:buChar char="-"/>
            </a:pPr>
            <a:r>
              <a:rPr lang="de-DE"/>
              <a:t>Überblick auf verfügbare Sprechstellen (ca. 15 Minuten)</a:t>
            </a:r>
          </a:p>
          <a:p>
            <a:pPr marL="171450" lvl="0" indent="-171450">
              <a:buFontTx/>
              <a:buChar char="-"/>
            </a:pPr>
            <a:r>
              <a:rPr lang="de-DE"/>
              <a:t>Überblick auf verfügbare Interfaces (ca. 15 Minuten)</a:t>
            </a:r>
          </a:p>
          <a:p>
            <a:pPr marL="171450" lvl="0" indent="-171450">
              <a:buFontTx/>
              <a:buChar char="-"/>
            </a:pPr>
            <a:r>
              <a:rPr lang="de-DE"/>
              <a:t>Vorstellung der Software und eigentliches Training (min. 3 Stunden)</a:t>
            </a:r>
          </a:p>
          <a:p>
            <a:pPr marL="171450" lvl="0" indent="-171450">
              <a:buFontTx/>
              <a:buChar char="-"/>
            </a:pPr>
            <a:endParaRPr lang="de-DE"/>
          </a:p>
          <a:p>
            <a:pPr marL="0" lvl="0" indent="0">
              <a:buFontTx/>
              <a:buNone/>
            </a:pPr>
            <a:r>
              <a:rPr lang="de-DE" sz="1600" b="1"/>
              <a:t>Nächste Folie:</a:t>
            </a:r>
          </a:p>
          <a:p>
            <a:pPr marL="171450" indent="-171450">
              <a:buFontTx/>
              <a:buChar char="-"/>
            </a:pPr>
            <a:r>
              <a:rPr lang="de-DE"/>
              <a:t>Digitales &amp; Dezentrales Kommunikationssystem.</a:t>
            </a:r>
          </a:p>
          <a:p>
            <a:pPr marL="628650" lvl="1" indent="-171450">
              <a:buFontTx/>
              <a:buChar char="-"/>
            </a:pPr>
            <a:r>
              <a:rPr lang="de-DE"/>
              <a:t>Digitales Processing ermöglicht zahlreiche Features wie einen Kompressor, Noise Gate, u.v.m. direkt auf den Endgeräten</a:t>
            </a:r>
          </a:p>
          <a:p>
            <a:pPr marL="0" lvl="0" indent="0">
              <a:buFontTx/>
              <a:buNone/>
            </a:pPr>
            <a:endParaRPr lang="de-DE" sz="1600" b="1"/>
          </a:p>
          <a:p>
            <a:pPr marL="171450" lvl="0" indent="-171450">
              <a:buFontTx/>
              <a:buChar char="-"/>
            </a:pP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901E56-C7C5-4833-8EC4-247B53556257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93437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de-DE"/>
              <a:t>Ausschließlich Überblick über das UI geben</a:t>
            </a:r>
          </a:p>
          <a:p>
            <a:pPr marL="171450" indent="-171450">
              <a:buFontTx/>
              <a:buChar char="-"/>
            </a:pPr>
            <a:r>
              <a:rPr lang="de-DE"/>
              <a:t>Detailerklärungen erfolgen später in der Liveanwendung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901E56-C7C5-4833-8EC4-247B53556257}" type="slidenum">
              <a:rPr lang="de-DE" smtClean="0"/>
              <a:t>70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387211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de-DE"/>
              <a:t>Wechsel zur Desktopapplikation</a:t>
            </a:r>
          </a:p>
          <a:p>
            <a:pPr marL="171450" indent="-171450">
              <a:buFontTx/>
              <a:buChar char="-"/>
            </a:pPr>
            <a:r>
              <a:rPr lang="de-DE"/>
              <a:t>Überblick auf das Dashboard und die derzeitigen Möglichkeiten</a:t>
            </a:r>
          </a:p>
          <a:p>
            <a:pPr marL="171450" indent="-171450">
              <a:buFontTx/>
              <a:buChar char="-"/>
            </a:pPr>
            <a:r>
              <a:rPr lang="de-DE"/>
              <a:t>Einstieg in die „Connection View“</a:t>
            </a:r>
          </a:p>
          <a:p>
            <a:pPr marL="628650" lvl="1" indent="-171450">
              <a:buFontTx/>
              <a:buChar char="-"/>
            </a:pPr>
            <a:r>
              <a:rPr lang="de-DE"/>
              <a:t>Firmware Updates (Netzwerk)</a:t>
            </a:r>
          </a:p>
          <a:p>
            <a:pPr marL="628650" lvl="1" indent="-171450">
              <a:buFontTx/>
              <a:buChar char="-"/>
            </a:pPr>
            <a:r>
              <a:rPr lang="de-DE"/>
              <a:t>Firmware Updates (USB)</a:t>
            </a:r>
          </a:p>
          <a:p>
            <a:pPr marL="628650" lvl="1" indent="-171450">
              <a:buFontTx/>
              <a:buChar char="-"/>
            </a:pPr>
            <a:r>
              <a:rPr lang="de-DE"/>
              <a:t>Adoptieren von Geräten</a:t>
            </a:r>
          </a:p>
          <a:p>
            <a:pPr marL="1085850" lvl="2" indent="-171450">
              <a:buFontTx/>
              <a:buChar char="-"/>
            </a:pPr>
            <a:r>
              <a:rPr lang="de-DE"/>
              <a:t>Teilnehmer sollen </a:t>
            </a:r>
            <a:r>
              <a:rPr lang="de-DE" b="1"/>
              <a:t>zwei</a:t>
            </a:r>
            <a:r>
              <a:rPr lang="de-DE"/>
              <a:t> Geräte mit „Fact Default“ identifizieren und anschließend adoptieren</a:t>
            </a:r>
          </a:p>
          <a:p>
            <a:pPr marL="628650" lvl="1" indent="-171450">
              <a:buFontTx/>
              <a:buChar char="-"/>
            </a:pPr>
            <a:r>
              <a:rPr lang="de-DE"/>
              <a:t>Einer Konfiguration beitreten (via Gerät)</a:t>
            </a:r>
          </a:p>
          <a:p>
            <a:pPr marL="1085850" lvl="2" indent="-171450">
              <a:buFontTx/>
              <a:buChar char="-"/>
            </a:pPr>
            <a:r>
              <a:rPr lang="de-DE"/>
              <a:t>Teilnehmer sollen der Konfiguration meiner MCXD (Green-GO School) beitreten. </a:t>
            </a:r>
          </a:p>
          <a:p>
            <a:pPr marL="1085850" lvl="2" indent="-171450">
              <a:buFontTx/>
              <a:buChar char="-"/>
            </a:pPr>
            <a:r>
              <a:rPr lang="de-DE"/>
              <a:t>Auf die Unterschiede zwischen binärer Konfiguration und der XML Version hinweisen:</a:t>
            </a:r>
          </a:p>
          <a:p>
            <a:pPr marL="1543050" lvl="3" indent="-171450">
              <a:buFontTx/>
              <a:buChar char="-"/>
            </a:pPr>
            <a:r>
              <a:rPr lang="de-DE" err="1"/>
              <a:t>Scripte</a:t>
            </a:r>
            <a:r>
              <a:rPr lang="de-DE"/>
              <a:t> werden nur als kompilierte Binärversion gespeichert. Kein Quellcode!</a:t>
            </a:r>
          </a:p>
          <a:p>
            <a:pPr marL="1543050" lvl="3" indent="-171450">
              <a:buFontTx/>
              <a:buChar char="-"/>
            </a:pPr>
            <a:r>
              <a:rPr lang="de-DE"/>
              <a:t>Keine Templates!</a:t>
            </a:r>
          </a:p>
          <a:p>
            <a:pPr marL="1543050" lvl="3" indent="-171450">
              <a:buFontTx/>
              <a:buChar char="-"/>
            </a:pPr>
            <a:r>
              <a:rPr lang="de-DE"/>
              <a:t>Keine „Metadaten“ welche im Lauf der Zeit von der Software aufgezeichnet wurden.</a:t>
            </a:r>
          </a:p>
          <a:p>
            <a:pPr marL="628650" lvl="1" indent="-171450">
              <a:buFontTx/>
              <a:buChar char="-"/>
            </a:pPr>
            <a:r>
              <a:rPr lang="de-DE"/>
              <a:t>Einer Konfiguration beitreten (via Software)</a:t>
            </a:r>
          </a:p>
          <a:p>
            <a:pPr marL="628650" lvl="1" indent="-171450">
              <a:buFontTx/>
              <a:buChar char="-"/>
            </a:pPr>
            <a:r>
              <a:rPr lang="de-DE"/>
              <a:t>Eine Konfiguration laden (via „File“ Tool)</a:t>
            </a:r>
          </a:p>
          <a:p>
            <a:pPr marL="1085850" lvl="2" indent="-171450">
              <a:buFontTx/>
              <a:buChar char="-"/>
            </a:pPr>
            <a:r>
              <a:rPr lang="de-DE"/>
              <a:t>Teilnehmer sollen die eigene Konfiguration erneut laden.</a:t>
            </a:r>
          </a:p>
          <a:p>
            <a:pPr marL="1085850" lvl="2" indent="-171450">
              <a:buFontTx/>
              <a:buChar char="-"/>
            </a:pPr>
            <a:r>
              <a:rPr lang="de-DE"/>
              <a:t>Auf die Möglichkeit eines v4 </a:t>
            </a:r>
            <a:r>
              <a:rPr lang="de-DE" err="1"/>
              <a:t>imports</a:t>
            </a:r>
            <a:r>
              <a:rPr lang="de-DE"/>
              <a:t> hinweisen!</a:t>
            </a:r>
          </a:p>
          <a:p>
            <a:pPr marL="628650" lvl="1" indent="-171450">
              <a:buFontTx/>
              <a:buChar char="-"/>
            </a:pPr>
            <a:r>
              <a:rPr lang="de-DE"/>
              <a:t>Konfigurationen </a:t>
            </a:r>
            <a:r>
              <a:rPr lang="de-DE" err="1"/>
              <a:t>mergen</a:t>
            </a:r>
            <a:r>
              <a:rPr lang="de-DE"/>
              <a:t> (via „File“ Tool)</a:t>
            </a:r>
          </a:p>
          <a:p>
            <a:pPr marL="1085850" lvl="2" indent="-171450">
              <a:buFontTx/>
              <a:buChar char="-"/>
            </a:pPr>
            <a:r>
              <a:rPr lang="de-DE"/>
              <a:t>Zu einem </a:t>
            </a:r>
            <a:r>
              <a:rPr lang="de-DE" err="1"/>
              <a:t>Merge</a:t>
            </a:r>
            <a:r>
              <a:rPr lang="de-DE"/>
              <a:t> der Teilnehmerkonfiguration und „Green-GO School“ auffordern</a:t>
            </a:r>
          </a:p>
          <a:p>
            <a:pPr marL="171450" lvl="0" indent="-171450">
              <a:buFontTx/>
              <a:buChar char="-"/>
            </a:pPr>
            <a:r>
              <a:rPr lang="de-DE"/>
              <a:t>Einblick in die Konfigurationseinstellungen</a:t>
            </a:r>
          </a:p>
          <a:p>
            <a:pPr marL="628650" lvl="1" indent="-171450">
              <a:buFontTx/>
              <a:buChar char="-"/>
            </a:pPr>
            <a:r>
              <a:rPr lang="de-DE" b="1"/>
              <a:t>Config Name vs. ID</a:t>
            </a:r>
          </a:p>
          <a:p>
            <a:pPr marL="628650" lvl="1" indent="-171450">
              <a:buFontTx/>
              <a:buChar char="-"/>
            </a:pPr>
            <a:r>
              <a:rPr lang="de-DE" b="0"/>
              <a:t>Samplerate und Multicast-Adresse erzeugen neue Konfiguration aber keinen neuen Konfigurationsnamen!</a:t>
            </a:r>
          </a:p>
          <a:p>
            <a:pPr marL="628650" lvl="1" indent="-171450">
              <a:buFontTx/>
              <a:buChar char="-"/>
            </a:pPr>
            <a:r>
              <a:rPr lang="de-DE" b="0"/>
              <a:t>Dateiname der Konfiguration hat keinen Einfluss auf den Namen der Konfiguration!</a:t>
            </a:r>
          </a:p>
          <a:p>
            <a:pPr marL="628650" lvl="1" indent="-171450">
              <a:buFontTx/>
              <a:buChar char="-"/>
            </a:pPr>
            <a:r>
              <a:rPr lang="de-DE" b="0"/>
              <a:t>Benutzerdefinierte Statusfarben</a:t>
            </a:r>
          </a:p>
          <a:p>
            <a:pPr marL="628650" lvl="1" indent="-171450">
              <a:buFontTx/>
              <a:buChar char="-"/>
            </a:pP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901E56-C7C5-4833-8EC4-247B53556257}" type="slidenum">
              <a:rPr lang="de-DE" smtClean="0"/>
              <a:t>76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4271969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de-DE"/>
              <a:t>Wechsel zur Desktopapplikation</a:t>
            </a:r>
          </a:p>
          <a:p>
            <a:pPr marL="171450" indent="-171450">
              <a:buFontTx/>
              <a:buChar char="-"/>
            </a:pPr>
            <a:r>
              <a:rPr lang="de-DE"/>
              <a:t>Überblick auf das Dashboard und die derzeitigen Möglichkeiten</a:t>
            </a:r>
          </a:p>
          <a:p>
            <a:pPr marL="171450" indent="-171450">
              <a:buFontTx/>
              <a:buChar char="-"/>
            </a:pPr>
            <a:r>
              <a:rPr lang="de-DE"/>
              <a:t>Einstieg in die „Connection View“</a:t>
            </a:r>
          </a:p>
          <a:p>
            <a:pPr marL="628650" lvl="1" indent="-171450">
              <a:buFontTx/>
              <a:buChar char="-"/>
            </a:pPr>
            <a:r>
              <a:rPr lang="de-DE"/>
              <a:t>Firmware Updates (Netzwerk)</a:t>
            </a:r>
          </a:p>
          <a:p>
            <a:pPr marL="628650" lvl="1" indent="-171450">
              <a:buFontTx/>
              <a:buChar char="-"/>
            </a:pPr>
            <a:r>
              <a:rPr lang="de-DE"/>
              <a:t>Firmware Updates (USB)</a:t>
            </a:r>
          </a:p>
          <a:p>
            <a:pPr marL="628650" lvl="1" indent="-171450">
              <a:buFontTx/>
              <a:buChar char="-"/>
            </a:pPr>
            <a:r>
              <a:rPr lang="de-DE"/>
              <a:t>Adoptieren von Geräten</a:t>
            </a:r>
          </a:p>
          <a:p>
            <a:pPr marL="1085850" lvl="2" indent="-171450">
              <a:buFontTx/>
              <a:buChar char="-"/>
            </a:pPr>
            <a:r>
              <a:rPr lang="de-DE"/>
              <a:t>Teilnehmer sollen </a:t>
            </a:r>
            <a:r>
              <a:rPr lang="de-DE" b="1"/>
              <a:t>zwei</a:t>
            </a:r>
            <a:r>
              <a:rPr lang="de-DE"/>
              <a:t> Geräte mit „Fact Default“ identifizieren und anschließend adoptieren</a:t>
            </a:r>
          </a:p>
          <a:p>
            <a:pPr marL="628650" lvl="1" indent="-171450">
              <a:buFontTx/>
              <a:buChar char="-"/>
            </a:pPr>
            <a:r>
              <a:rPr lang="de-DE"/>
              <a:t>Einer Konfiguration beitreten (via Gerät)</a:t>
            </a:r>
          </a:p>
          <a:p>
            <a:pPr marL="1085850" lvl="2" indent="-171450">
              <a:buFontTx/>
              <a:buChar char="-"/>
            </a:pPr>
            <a:r>
              <a:rPr lang="de-DE"/>
              <a:t>Teilnehmer sollen der Konfiguration meiner MCXD (Green-GO School) beitreten. </a:t>
            </a:r>
          </a:p>
          <a:p>
            <a:pPr marL="1085850" lvl="2" indent="-171450">
              <a:buFontTx/>
              <a:buChar char="-"/>
            </a:pPr>
            <a:r>
              <a:rPr lang="de-DE"/>
              <a:t>Auf die Unterschiede zwischen binärer Konfiguration und der XML Version hinweisen:</a:t>
            </a:r>
          </a:p>
          <a:p>
            <a:pPr marL="1543050" lvl="3" indent="-171450">
              <a:buFontTx/>
              <a:buChar char="-"/>
            </a:pPr>
            <a:r>
              <a:rPr lang="de-DE" err="1"/>
              <a:t>Scripte</a:t>
            </a:r>
            <a:r>
              <a:rPr lang="de-DE"/>
              <a:t> werden nur als kompilierte Binärversion gespeichert. Kein Quellcode!</a:t>
            </a:r>
          </a:p>
          <a:p>
            <a:pPr marL="1543050" lvl="3" indent="-171450">
              <a:buFontTx/>
              <a:buChar char="-"/>
            </a:pPr>
            <a:r>
              <a:rPr lang="de-DE"/>
              <a:t>Keine Templates!</a:t>
            </a:r>
          </a:p>
          <a:p>
            <a:pPr marL="1543050" lvl="3" indent="-171450">
              <a:buFontTx/>
              <a:buChar char="-"/>
            </a:pPr>
            <a:r>
              <a:rPr lang="de-DE"/>
              <a:t>Keine „Metadaten“ welche im Lauf der Zeit von der Software aufgezeichnet wurden.</a:t>
            </a:r>
          </a:p>
          <a:p>
            <a:pPr marL="628650" lvl="1" indent="-171450">
              <a:buFontTx/>
              <a:buChar char="-"/>
            </a:pPr>
            <a:r>
              <a:rPr lang="de-DE"/>
              <a:t>Einer Konfiguration beitreten (via Software)</a:t>
            </a:r>
          </a:p>
          <a:p>
            <a:pPr marL="628650" lvl="1" indent="-171450">
              <a:buFontTx/>
              <a:buChar char="-"/>
            </a:pPr>
            <a:r>
              <a:rPr lang="de-DE"/>
              <a:t>Eine Konfiguration laden (via „File“ Tool)</a:t>
            </a:r>
          </a:p>
          <a:p>
            <a:pPr marL="1085850" lvl="2" indent="-171450">
              <a:buFontTx/>
              <a:buChar char="-"/>
            </a:pPr>
            <a:r>
              <a:rPr lang="de-DE"/>
              <a:t>Teilnehmer sollen die eigene Konfiguration erneut laden.</a:t>
            </a:r>
          </a:p>
          <a:p>
            <a:pPr marL="1085850" lvl="2" indent="-171450">
              <a:buFontTx/>
              <a:buChar char="-"/>
            </a:pPr>
            <a:r>
              <a:rPr lang="de-DE"/>
              <a:t>Auf die Möglichkeit eines v4 </a:t>
            </a:r>
            <a:r>
              <a:rPr lang="de-DE" err="1"/>
              <a:t>imports</a:t>
            </a:r>
            <a:r>
              <a:rPr lang="de-DE"/>
              <a:t> hinweisen!</a:t>
            </a:r>
          </a:p>
          <a:p>
            <a:pPr marL="628650" lvl="1" indent="-171450">
              <a:buFontTx/>
              <a:buChar char="-"/>
            </a:pPr>
            <a:r>
              <a:rPr lang="de-DE"/>
              <a:t>Konfigurationen </a:t>
            </a:r>
            <a:r>
              <a:rPr lang="de-DE" err="1"/>
              <a:t>mergen</a:t>
            </a:r>
            <a:r>
              <a:rPr lang="de-DE"/>
              <a:t> (via „File“ Tool)</a:t>
            </a:r>
          </a:p>
          <a:p>
            <a:pPr marL="1085850" lvl="2" indent="-171450">
              <a:buFontTx/>
              <a:buChar char="-"/>
            </a:pPr>
            <a:r>
              <a:rPr lang="de-DE"/>
              <a:t>Zu einem </a:t>
            </a:r>
            <a:r>
              <a:rPr lang="de-DE" err="1"/>
              <a:t>Merge</a:t>
            </a:r>
            <a:r>
              <a:rPr lang="de-DE"/>
              <a:t> der Teilnehmerkonfiguration und „Green-GO School“ auffordern</a:t>
            </a:r>
          </a:p>
          <a:p>
            <a:pPr marL="171450" lvl="0" indent="-171450">
              <a:buFontTx/>
              <a:buChar char="-"/>
            </a:pPr>
            <a:r>
              <a:rPr lang="de-DE"/>
              <a:t>Einblick in die Konfigurationseinstellungen</a:t>
            </a:r>
          </a:p>
          <a:p>
            <a:pPr marL="628650" lvl="1" indent="-171450">
              <a:buFontTx/>
              <a:buChar char="-"/>
            </a:pPr>
            <a:r>
              <a:rPr lang="de-DE" b="1"/>
              <a:t>Config Name vs. ID</a:t>
            </a:r>
          </a:p>
          <a:p>
            <a:pPr marL="628650" lvl="1" indent="-171450">
              <a:buFontTx/>
              <a:buChar char="-"/>
            </a:pPr>
            <a:r>
              <a:rPr lang="de-DE" b="0"/>
              <a:t>Samplerate und Multicast-Adresse erzeugen neue Konfiguration aber keinen neuen Konfigurationsnamen!</a:t>
            </a:r>
          </a:p>
          <a:p>
            <a:pPr marL="628650" lvl="1" indent="-171450">
              <a:buFontTx/>
              <a:buChar char="-"/>
            </a:pPr>
            <a:r>
              <a:rPr lang="de-DE" b="0"/>
              <a:t>Dateiname der Konfiguration hat keinen Einfluss auf den Namen der Konfiguration!</a:t>
            </a:r>
          </a:p>
          <a:p>
            <a:pPr marL="628650" lvl="1" indent="-171450">
              <a:buFontTx/>
              <a:buChar char="-"/>
            </a:pPr>
            <a:r>
              <a:rPr lang="de-DE" b="0"/>
              <a:t>Benutzerdefinierte Statusfarben</a:t>
            </a:r>
          </a:p>
          <a:p>
            <a:pPr marL="628650" lvl="1" indent="-171450">
              <a:buFontTx/>
              <a:buChar char="-"/>
            </a:pP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901E56-C7C5-4833-8EC4-247B53556257}" type="slidenum">
              <a:rPr lang="de-DE" smtClean="0"/>
              <a:t>77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9368489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Tx/>
              <a:buChar char="-"/>
            </a:pPr>
            <a:r>
              <a:rPr lang="de-DE"/>
              <a:t>Vorstellung von Green-GO mit der Frage „Was ist Green-GO?“</a:t>
            </a:r>
          </a:p>
          <a:p>
            <a:pPr marL="628650" lvl="1" indent="-171450">
              <a:buFontTx/>
              <a:buChar char="-"/>
            </a:pPr>
            <a:r>
              <a:rPr lang="de-DE"/>
              <a:t>Kurzer Überblick auf Features und Eigenheiten (ca. 15 Minuten)</a:t>
            </a:r>
          </a:p>
          <a:p>
            <a:pPr marL="171450" lvl="0" indent="-171450">
              <a:buFontTx/>
              <a:buChar char="-"/>
            </a:pPr>
            <a:r>
              <a:rPr lang="de-DE"/>
              <a:t>Überblick auf verfügbare Sprechstellen (ca. 15 Minuten)</a:t>
            </a:r>
          </a:p>
          <a:p>
            <a:pPr marL="171450" lvl="0" indent="-171450">
              <a:buFontTx/>
              <a:buChar char="-"/>
            </a:pPr>
            <a:r>
              <a:rPr lang="de-DE"/>
              <a:t>Überblick auf verfügbare Interfaces (ca. 15 Minuten)</a:t>
            </a:r>
          </a:p>
          <a:p>
            <a:pPr marL="171450" lvl="0" indent="-171450">
              <a:buFontTx/>
              <a:buChar char="-"/>
            </a:pPr>
            <a:r>
              <a:rPr lang="de-DE"/>
              <a:t>Vorstellung der Software und eigentliches Training (min. 3 Stunden)</a:t>
            </a:r>
          </a:p>
          <a:p>
            <a:pPr marL="171450" lvl="0" indent="-171450">
              <a:buFontTx/>
              <a:buChar char="-"/>
            </a:pPr>
            <a:endParaRPr lang="de-DE"/>
          </a:p>
          <a:p>
            <a:pPr marL="0" lvl="0" indent="0">
              <a:buFontTx/>
              <a:buNone/>
            </a:pPr>
            <a:r>
              <a:rPr lang="de-DE" sz="1600" b="1"/>
              <a:t>Nächste Folie:</a:t>
            </a:r>
          </a:p>
          <a:p>
            <a:pPr marL="171450" indent="-171450">
              <a:buFontTx/>
              <a:buChar char="-"/>
            </a:pPr>
            <a:r>
              <a:rPr lang="de-DE"/>
              <a:t>Digitales &amp; Dezentrales Kommunikationssystem.</a:t>
            </a:r>
          </a:p>
          <a:p>
            <a:pPr marL="628650" lvl="1" indent="-171450">
              <a:buFontTx/>
              <a:buChar char="-"/>
            </a:pPr>
            <a:r>
              <a:rPr lang="de-DE"/>
              <a:t>Digitales Processing ermöglicht zahlreiche Features wie einen Kompressor, Noise Gate, u.v.m. direkt auf den Endgeräten</a:t>
            </a:r>
          </a:p>
          <a:p>
            <a:pPr marL="0" lvl="0" indent="0">
              <a:buFontTx/>
              <a:buNone/>
            </a:pPr>
            <a:endParaRPr lang="de-DE" sz="1600" b="1"/>
          </a:p>
          <a:p>
            <a:pPr marL="171450" lvl="0" indent="-171450">
              <a:buFontTx/>
              <a:buChar char="-"/>
            </a:pP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901E56-C7C5-4833-8EC4-247B53556257}" type="slidenum">
              <a:rPr lang="de-DE" smtClean="0"/>
              <a:t>78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989916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901E56-C7C5-4833-8EC4-247B53556257}" type="slidenum">
              <a:rPr lang="de-DE" smtClean="0"/>
              <a:t>79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874847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de-DE"/>
              <a:t>Digitales &amp; Dezentrales Kommunikationssystem.</a:t>
            </a:r>
          </a:p>
          <a:p>
            <a:pPr marL="628650" lvl="1" indent="-171450">
              <a:buFontTx/>
              <a:buChar char="-"/>
            </a:pPr>
            <a:r>
              <a:rPr lang="de-DE"/>
              <a:t>Digitales Processing ermöglicht zahlreiche Features wie einen Kompressor, Noise Gate, u.v.m. direkt auf den Endgeräten</a:t>
            </a:r>
          </a:p>
          <a:p>
            <a:pPr marL="171450" lvl="0" indent="-171450">
              <a:buFontTx/>
              <a:buChar char="-"/>
            </a:pPr>
            <a:r>
              <a:rPr lang="de-DE"/>
              <a:t>Läuft auf normaler Netzwerkinfrastruktur. </a:t>
            </a:r>
          </a:p>
          <a:p>
            <a:pPr marL="628650" lvl="1" indent="-171450">
              <a:buFontTx/>
              <a:buChar char="-"/>
            </a:pPr>
            <a:r>
              <a:rPr lang="de-DE"/>
              <a:t>Spannungsversorgung erfolgt primär via </a:t>
            </a:r>
            <a:r>
              <a:rPr lang="de-DE" err="1"/>
              <a:t>PoE</a:t>
            </a:r>
            <a:r>
              <a:rPr lang="de-DE"/>
              <a:t>.</a:t>
            </a:r>
          </a:p>
          <a:p>
            <a:pPr marL="628650" lvl="1" indent="-171450">
              <a:buFontTx/>
              <a:buChar char="-"/>
            </a:pPr>
            <a:r>
              <a:rPr lang="de-DE"/>
              <a:t>Layer 3 Multicast mit einer dedizierten Multicast-Adresse pro System.</a:t>
            </a:r>
          </a:p>
          <a:p>
            <a:pPr marL="628650" lvl="1" indent="-171450">
              <a:buFontTx/>
              <a:buChar char="-"/>
            </a:pPr>
            <a:r>
              <a:rPr lang="de-DE"/>
              <a:t>Prinzipiell eine sternenförmige Verkabelung von den Switches zum Endgerät</a:t>
            </a:r>
          </a:p>
          <a:p>
            <a:pPr marL="628650" lvl="1" indent="-171450">
              <a:buFontTx/>
              <a:buChar char="-"/>
            </a:pPr>
            <a:r>
              <a:rPr lang="de-DE"/>
              <a:t>Einzelne Geräte (MCX(D), 19“ Interfaces) ermöglichen optionale 12V Spannungsversorgung (externes Netzteil) und Daisy-</a:t>
            </a:r>
            <a:r>
              <a:rPr lang="de-DE" err="1"/>
              <a:t>Chaining</a:t>
            </a:r>
            <a:r>
              <a:rPr lang="de-DE"/>
              <a:t> via Netzwerk</a:t>
            </a:r>
          </a:p>
          <a:p>
            <a:pPr marL="171450" lvl="0" indent="-171450">
              <a:buFontTx/>
              <a:buChar char="-"/>
            </a:pPr>
            <a:r>
              <a:rPr lang="de-DE"/>
              <a:t>Ab zwei </a:t>
            </a:r>
            <a:r>
              <a:rPr lang="de-DE" err="1"/>
              <a:t>Beltpacks</a:t>
            </a:r>
            <a:r>
              <a:rPr lang="de-DE"/>
              <a:t> beginnt bereits ein System</a:t>
            </a:r>
          </a:p>
          <a:p>
            <a:pPr marL="628650" lvl="1" indent="-171450">
              <a:buFontTx/>
              <a:buChar char="-"/>
            </a:pPr>
            <a:r>
              <a:rPr lang="de-DE"/>
              <a:t>Prinzipiell unabhängig vom Gerätetypen, System funktioniert auch mit zwei Beacon Signalleuchten</a:t>
            </a:r>
          </a:p>
          <a:p>
            <a:pPr marL="171450" lvl="0" indent="-171450">
              <a:buFontTx/>
              <a:buChar char="-"/>
            </a:pPr>
            <a:r>
              <a:rPr lang="de-DE"/>
              <a:t>Daraus ergibt sich ein lineares Investment, da Geräte bedarfsgerecht zugemietet oder zugekauft werden können</a:t>
            </a:r>
          </a:p>
          <a:p>
            <a:pPr marL="628650" lvl="1" indent="-171450">
              <a:buFontTx/>
              <a:buChar char="-"/>
            </a:pPr>
            <a:r>
              <a:rPr lang="de-DE"/>
              <a:t>Dry-</a:t>
            </a:r>
            <a:r>
              <a:rPr lang="de-DE" err="1"/>
              <a:t>Hire</a:t>
            </a:r>
            <a:r>
              <a:rPr lang="de-DE"/>
              <a:t> Kontakte können angefragt werden.</a:t>
            </a:r>
          </a:p>
          <a:p>
            <a:pPr marL="171450" lvl="0" indent="-171450">
              <a:buFontTx/>
              <a:buChar char="-"/>
            </a:pPr>
            <a:endParaRPr lang="de-DE"/>
          </a:p>
          <a:p>
            <a:pPr marL="0" lvl="0" indent="0">
              <a:buFontTx/>
              <a:buNone/>
            </a:pPr>
            <a:r>
              <a:rPr lang="de-DE" sz="1600" b="1"/>
              <a:t>Nächste Folie:</a:t>
            </a:r>
          </a:p>
          <a:p>
            <a:pPr marL="0" lvl="0" indent="0">
              <a:buFontTx/>
              <a:buNone/>
            </a:pPr>
            <a:endParaRPr lang="de-DE"/>
          </a:p>
          <a:p>
            <a:pPr marL="171450" lvl="0" indent="-171450">
              <a:buFontTx/>
              <a:buChar char="-"/>
            </a:pPr>
            <a:r>
              <a:rPr lang="de-DE"/>
              <a:t>Keine zentrale Steuereinheit </a:t>
            </a:r>
          </a:p>
          <a:p>
            <a:pPr marL="628650" lvl="1" indent="-171450">
              <a:buFontTx/>
              <a:buChar char="-"/>
            </a:pPr>
            <a:r>
              <a:rPr lang="de-DE"/>
              <a:t>Kein Matrix-Frame oder Master-Station</a:t>
            </a:r>
          </a:p>
          <a:p>
            <a:pPr marL="628650" lvl="1" indent="-171450">
              <a:buFontTx/>
              <a:buChar char="-"/>
            </a:pPr>
            <a:r>
              <a:rPr lang="de-DE"/>
              <a:t>System funktioniert praktisch nach dem Peer-to-Peer Prinzip (via Multicast)</a:t>
            </a:r>
          </a:p>
          <a:p>
            <a:pPr marL="171450" lvl="0" indent="-171450">
              <a:buFontTx/>
              <a:buChar char="-"/>
            </a:pP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901E56-C7C5-4833-8EC4-247B53556257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130814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Tx/>
              <a:buChar char="-"/>
            </a:pPr>
            <a:r>
              <a:rPr lang="de-DE"/>
              <a:t>Keine zentrale Steuereinheit </a:t>
            </a:r>
          </a:p>
          <a:p>
            <a:pPr marL="628650" lvl="1" indent="-171450">
              <a:buFontTx/>
              <a:buChar char="-"/>
            </a:pPr>
            <a:r>
              <a:rPr lang="de-DE"/>
              <a:t>Kein Matrix-Frame oder Master-Station</a:t>
            </a:r>
          </a:p>
          <a:p>
            <a:pPr marL="628650" lvl="1" indent="-171450">
              <a:buFontTx/>
              <a:buChar char="-"/>
            </a:pPr>
            <a:r>
              <a:rPr lang="de-DE"/>
              <a:t>System funktioniert praktisch nach dem Peer-to-Peer Prinzip (via Multicast)</a:t>
            </a:r>
          </a:p>
          <a:p>
            <a:pPr marL="171450" lvl="0" indent="-171450">
              <a:buFontTx/>
              <a:buChar char="-"/>
            </a:pPr>
            <a:r>
              <a:rPr lang="de-DE"/>
              <a:t>Zentrale Konfiguration und Live Monitoring via Software möglich</a:t>
            </a:r>
          </a:p>
          <a:p>
            <a:pPr marL="628650" lvl="1" indent="-171450">
              <a:buFontTx/>
              <a:buChar char="-"/>
            </a:pPr>
            <a:r>
              <a:rPr lang="de-DE"/>
              <a:t>System funktioniert aber auch Stand Alone!</a:t>
            </a:r>
          </a:p>
          <a:p>
            <a:pPr marL="628650" lvl="1" indent="-171450">
              <a:buFontTx/>
              <a:buChar char="-"/>
            </a:pPr>
            <a:r>
              <a:rPr lang="de-DE"/>
              <a:t>Geräte speichern eine abgespeckte Version der Konfiguration und können eigenständig operieren</a:t>
            </a:r>
          </a:p>
          <a:p>
            <a:pPr marL="628650" lvl="1" indent="-171450">
              <a:buFontTx/>
              <a:buChar char="-"/>
            </a:pPr>
            <a:r>
              <a:rPr lang="de-DE"/>
              <a:t>Software ist kostenfrei für </a:t>
            </a:r>
            <a:r>
              <a:rPr lang="de-DE" err="1"/>
              <a:t>macOS</a:t>
            </a:r>
            <a:r>
              <a:rPr lang="de-DE"/>
              <a:t> und Windows verfügbar</a:t>
            </a:r>
          </a:p>
          <a:p>
            <a:pPr marL="171450" lvl="0" indent="-171450">
              <a:buFontTx/>
              <a:buChar char="-"/>
            </a:pPr>
            <a:r>
              <a:rPr lang="de-DE"/>
              <a:t>Drahtlose Kommunikation im System</a:t>
            </a:r>
          </a:p>
          <a:p>
            <a:pPr marL="628650" lvl="1" indent="-171450">
              <a:buFontTx/>
              <a:buChar char="-"/>
            </a:pPr>
            <a:r>
              <a:rPr lang="de-DE"/>
              <a:t>Auf DECT Basis</a:t>
            </a:r>
          </a:p>
          <a:p>
            <a:pPr marL="628650" lvl="1" indent="-171450">
              <a:buFontTx/>
              <a:buChar char="-"/>
            </a:pPr>
            <a:r>
              <a:rPr lang="de-DE"/>
              <a:t>Derzeit nur Sprechstellen verfügbar (dazu später mehr)</a:t>
            </a:r>
          </a:p>
          <a:p>
            <a:pPr marL="171450" lvl="0" indent="-171450">
              <a:buFontTx/>
              <a:buChar char="-"/>
            </a:pPr>
            <a:r>
              <a:rPr lang="de-DE"/>
              <a:t>Scripting API</a:t>
            </a:r>
          </a:p>
          <a:p>
            <a:pPr marL="628650" lvl="1" indent="-171450">
              <a:buFontTx/>
              <a:buChar char="-"/>
            </a:pPr>
            <a:r>
              <a:rPr lang="de-DE"/>
              <a:t>Bietet das Maximum an Flexibilität:</a:t>
            </a:r>
          </a:p>
          <a:p>
            <a:pPr marL="1085850" lvl="2" indent="-171450">
              <a:buFontTx/>
              <a:buChar char="-"/>
            </a:pPr>
            <a:r>
              <a:rPr lang="de-DE" err="1"/>
              <a:t>Whack</a:t>
            </a:r>
            <a:r>
              <a:rPr lang="de-DE"/>
              <a:t>-A-Mole Beispiel (MCXD)</a:t>
            </a:r>
          </a:p>
          <a:p>
            <a:pPr marL="1085850" lvl="2" indent="-171450">
              <a:buFontTx/>
              <a:buChar char="-"/>
            </a:pPr>
            <a:r>
              <a:rPr lang="de-DE"/>
              <a:t>On Air Beispiel (WPX, BPX-1, MCX-1)</a:t>
            </a:r>
          </a:p>
          <a:p>
            <a:pPr marL="1085850" lvl="2" indent="-171450">
              <a:buFontTx/>
              <a:buChar char="-"/>
            </a:pPr>
            <a:r>
              <a:rPr lang="de-DE"/>
              <a:t>OSC Beispiel (Stream Deck, MCXD, Q4WR, DNTI)</a:t>
            </a:r>
          </a:p>
          <a:p>
            <a:pPr marL="1085850" lvl="2" indent="-171450">
              <a:buFontTx/>
              <a:buChar char="-"/>
            </a:pPr>
            <a:r>
              <a:rPr lang="de-DE"/>
              <a:t>UDP Beispiel: TSL Tallyman oder andere Systeme die eine ASCII Payload via UDP verarbeiten</a:t>
            </a:r>
            <a:r>
              <a:rPr lang="de-DE" b="1"/>
              <a:t> (auf der Roadmap)</a:t>
            </a:r>
          </a:p>
          <a:p>
            <a:pPr marL="628650" lvl="1" indent="-171450">
              <a:buFontTx/>
              <a:buChar char="-"/>
            </a:pPr>
            <a:r>
              <a:rPr lang="de-DE"/>
              <a:t>… ist ein weiteres der Features welche dank digitalem Processing direkt auf den Endgeräten ausgeführt wird</a:t>
            </a:r>
          </a:p>
          <a:p>
            <a:pPr marL="0" lvl="0" indent="0">
              <a:buFontTx/>
              <a:buNone/>
            </a:pPr>
            <a:endParaRPr lang="de-DE"/>
          </a:p>
          <a:p>
            <a:pPr marL="0" lvl="0" indent="0">
              <a:buFontTx/>
              <a:buNone/>
            </a:pPr>
            <a:r>
              <a:rPr lang="de-DE"/>
              <a:t>Nächste Folie:</a:t>
            </a:r>
          </a:p>
          <a:p>
            <a:pPr marL="171450" lvl="0" indent="-171450">
              <a:buFontTx/>
              <a:buChar char="-"/>
            </a:pPr>
            <a:r>
              <a:rPr lang="de-DE"/>
              <a:t>32 individuelle Kanäle auf  jedem Gerät bzw. Engine</a:t>
            </a:r>
          </a:p>
          <a:p>
            <a:pPr marL="628650" lvl="1" indent="-171450">
              <a:buFontTx/>
              <a:buChar char="-"/>
            </a:pPr>
            <a:r>
              <a:rPr lang="de-DE"/>
              <a:t>Unabhängiger </a:t>
            </a:r>
            <a:r>
              <a:rPr lang="de-DE" err="1"/>
              <a:t>Kanalmix</a:t>
            </a:r>
            <a:r>
              <a:rPr lang="de-DE"/>
              <a:t> und Gesamtlautstärke</a:t>
            </a:r>
          </a:p>
          <a:p>
            <a:pPr marL="628650" lvl="1" indent="-171450">
              <a:buFontTx/>
              <a:buChar char="-"/>
            </a:pPr>
            <a:r>
              <a:rPr lang="de-DE"/>
              <a:t>Eigene Kanalbelegung mit individuellen Einstellungen</a:t>
            </a:r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901E56-C7C5-4833-8EC4-247B53556257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719798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Tx/>
              <a:buChar char="-"/>
            </a:pPr>
            <a:r>
              <a:rPr lang="de-DE"/>
              <a:t>32 individuelle Kanäle auf  jedem Gerät bzw. Engine</a:t>
            </a:r>
          </a:p>
          <a:p>
            <a:pPr marL="628650" lvl="1" indent="-171450">
              <a:buFontTx/>
              <a:buChar char="-"/>
            </a:pPr>
            <a:r>
              <a:rPr lang="de-DE"/>
              <a:t>Unabhängiger </a:t>
            </a:r>
            <a:r>
              <a:rPr lang="de-DE" err="1"/>
              <a:t>Kanalmix</a:t>
            </a:r>
            <a:r>
              <a:rPr lang="de-DE"/>
              <a:t> und Gesamtlautstärke</a:t>
            </a:r>
          </a:p>
          <a:p>
            <a:pPr marL="628650" lvl="1" indent="-171450">
              <a:buFontTx/>
              <a:buChar char="-"/>
            </a:pPr>
            <a:r>
              <a:rPr lang="de-DE"/>
              <a:t>Eigene Kanalbelegung mit individuellen Einstellungen</a:t>
            </a:r>
          </a:p>
          <a:p>
            <a:pPr marL="628650" lvl="1" indent="-171450">
              <a:buFontTx/>
              <a:buChar char="-"/>
            </a:pPr>
            <a:r>
              <a:rPr lang="de-DE"/>
              <a:t>Auf Rack- und Tischsprechstelle bei Bedarf auch mehr möglich … (dazu später mehr)</a:t>
            </a:r>
          </a:p>
          <a:p>
            <a:pPr marL="171450" lvl="0" indent="-171450">
              <a:buFontTx/>
              <a:buChar char="-"/>
            </a:pPr>
            <a:r>
              <a:rPr lang="de-DE"/>
              <a:t>Drei extra Kanäle für Programmton und Ansagen</a:t>
            </a:r>
          </a:p>
          <a:p>
            <a:pPr marL="628650" lvl="1" indent="-171450">
              <a:buFontTx/>
              <a:buChar char="-"/>
            </a:pPr>
            <a:r>
              <a:rPr lang="de-DE"/>
              <a:t>Programmton hat automatisches </a:t>
            </a:r>
            <a:r>
              <a:rPr lang="de-DE" err="1"/>
              <a:t>Ducking</a:t>
            </a:r>
            <a:endParaRPr lang="de-DE"/>
          </a:p>
          <a:p>
            <a:pPr marL="628650" lvl="1" indent="-171450">
              <a:buFontTx/>
              <a:buChar char="-"/>
            </a:pPr>
            <a:r>
              <a:rPr lang="de-DE" err="1"/>
              <a:t>Ansagenkanäle</a:t>
            </a:r>
            <a:r>
              <a:rPr lang="de-DE"/>
              <a:t> (</a:t>
            </a:r>
            <a:r>
              <a:rPr lang="de-DE" err="1"/>
              <a:t>Announcement</a:t>
            </a:r>
            <a:r>
              <a:rPr lang="de-DE"/>
              <a:t> und Emergency) haben höchste Übertragungspriorität im System</a:t>
            </a:r>
          </a:p>
          <a:p>
            <a:pPr marL="628650" lvl="1" indent="-171450">
              <a:buFontTx/>
              <a:buChar char="-"/>
            </a:pPr>
            <a:r>
              <a:rPr lang="de-DE"/>
              <a:t>Zusätzlicher vierter Kanal für temporäre Kommunikation</a:t>
            </a:r>
          </a:p>
          <a:p>
            <a:pPr marL="171450" lvl="0" indent="-171450">
              <a:buFontTx/>
              <a:buChar char="-"/>
            </a:pPr>
            <a:r>
              <a:rPr lang="de-DE"/>
              <a:t>Das System hat nur theoretische Limits auf dem Papier:</a:t>
            </a:r>
          </a:p>
          <a:p>
            <a:pPr marL="628650" lvl="1" indent="-171450">
              <a:buFontTx/>
              <a:buChar char="-"/>
            </a:pPr>
            <a:r>
              <a:rPr lang="de-DE"/>
              <a:t>3000 User</a:t>
            </a:r>
          </a:p>
          <a:p>
            <a:pPr marL="1085850" lvl="2" indent="-171450">
              <a:buFontTx/>
              <a:buChar char="-"/>
            </a:pPr>
            <a:r>
              <a:rPr lang="de-DE"/>
              <a:t>Beliebig viele Geräte pro User</a:t>
            </a:r>
          </a:p>
          <a:p>
            <a:pPr marL="628650" lvl="1" indent="-171450">
              <a:buFontTx/>
              <a:buChar char="-"/>
            </a:pPr>
            <a:r>
              <a:rPr lang="de-DE"/>
              <a:t>400 Gruppen</a:t>
            </a:r>
          </a:p>
          <a:p>
            <a:pPr marL="171450" lvl="0" indent="-171450">
              <a:buFontTx/>
              <a:buChar char="-"/>
            </a:pPr>
            <a:r>
              <a:rPr lang="de-DE"/>
              <a:t>Einziges reales Limit basiert auf den 10/100 Mbps Netzwerkanschlüssen</a:t>
            </a:r>
          </a:p>
          <a:p>
            <a:pPr marL="628650" lvl="1" indent="-171450">
              <a:buFontTx/>
              <a:buChar char="-"/>
            </a:pPr>
            <a:r>
              <a:rPr lang="de-DE"/>
              <a:t>Maximale gleichzeitige Streams pro Gerät abhängig von der Audioqualität:</a:t>
            </a:r>
          </a:p>
          <a:p>
            <a:pPr marL="1085850" lvl="2" indent="-171450">
              <a:buFontTx/>
              <a:buChar char="-"/>
            </a:pPr>
            <a:r>
              <a:rPr lang="de-DE"/>
              <a:t>16 kHz: 300 Streams/Gerät</a:t>
            </a:r>
          </a:p>
          <a:p>
            <a:pPr marL="1085850" lvl="2" indent="-171450">
              <a:buFontTx/>
              <a:buChar char="-"/>
            </a:pPr>
            <a:r>
              <a:rPr lang="de-DE"/>
              <a:t>32 kHz (Default): 150 Streams/Gerät</a:t>
            </a:r>
          </a:p>
          <a:p>
            <a:pPr marL="1085850" lvl="2" indent="-171450">
              <a:buFontTx/>
              <a:buChar char="-"/>
            </a:pPr>
            <a:r>
              <a:rPr lang="de-DE"/>
              <a:t>48 kHz: 100 Streams/Gerät</a:t>
            </a:r>
          </a:p>
          <a:p>
            <a:pPr marL="0" lvl="0" indent="0">
              <a:buFontTx/>
              <a:buNone/>
            </a:pPr>
            <a:endParaRPr lang="de-DE"/>
          </a:p>
          <a:p>
            <a:pPr marL="0" lvl="0" indent="0">
              <a:buFontTx/>
              <a:buNone/>
            </a:pPr>
            <a:r>
              <a:rPr lang="de-DE" sz="1600" b="1"/>
              <a:t>Nächste Folie:</a:t>
            </a:r>
          </a:p>
          <a:p>
            <a:pPr marL="171450" lvl="0" indent="-171450">
              <a:buFontTx/>
              <a:buChar char="-"/>
            </a:pPr>
            <a:r>
              <a:rPr lang="de-DE"/>
              <a:t>Übertragung von Audio mit bis zu 48 kHz Sample-Rate möglich</a:t>
            </a:r>
          </a:p>
          <a:p>
            <a:pPr marL="628650" lvl="1" indent="-171450">
              <a:buFontTx/>
              <a:buChar char="-"/>
            </a:pPr>
            <a:r>
              <a:rPr lang="de-DE"/>
              <a:t>Verfügbare Sample-Rates: 16, 32, 48 kHz</a:t>
            </a:r>
          </a:p>
          <a:p>
            <a:pPr marL="628650" lvl="1" indent="-171450">
              <a:buFontTx/>
              <a:buChar char="-"/>
            </a:pPr>
            <a:r>
              <a:rPr lang="de-DE"/>
              <a:t>Ergibt eine effektive Audiobandbreite von min. 15 kHz bei 16 Bit</a:t>
            </a:r>
          </a:p>
          <a:p>
            <a:pPr marL="171450" lvl="0" indent="-171450">
              <a:buFontTx/>
              <a:buChar char="-"/>
            </a:pP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901E56-C7C5-4833-8EC4-247B53556257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510875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Tx/>
              <a:buChar char="-"/>
            </a:pPr>
            <a:r>
              <a:rPr lang="de-DE"/>
              <a:t>Übertragung von Audio mit bis zu 48 kHz Sample-Rate möglich</a:t>
            </a:r>
          </a:p>
          <a:p>
            <a:pPr marL="628650" lvl="1" indent="-171450">
              <a:buFontTx/>
              <a:buChar char="-"/>
            </a:pPr>
            <a:r>
              <a:rPr lang="de-DE"/>
              <a:t>Verfügbare Sample-Rates: 16, 32, 48 kHz</a:t>
            </a:r>
          </a:p>
          <a:p>
            <a:pPr marL="628650" lvl="1" indent="-171450">
              <a:buFontTx/>
              <a:buChar char="-"/>
            </a:pPr>
            <a:r>
              <a:rPr lang="de-DE"/>
              <a:t>Ergibt eine effektive Audiobandbreite von min. 15 kHz bei 16 Bit</a:t>
            </a:r>
          </a:p>
          <a:p>
            <a:pPr marL="171450" indent="-171450">
              <a:buFontTx/>
              <a:buChar char="-"/>
            </a:pPr>
            <a:r>
              <a:rPr lang="de-DE"/>
              <a:t>Niedrige Latenzen &amp; Bandbreitenbedarf</a:t>
            </a:r>
          </a:p>
          <a:p>
            <a:pPr marL="628650" lvl="1" indent="-171450">
              <a:buFontTx/>
              <a:buChar char="-"/>
            </a:pPr>
            <a:r>
              <a:rPr lang="de-DE"/>
              <a:t>10 </a:t>
            </a:r>
            <a:r>
              <a:rPr lang="de-DE" err="1"/>
              <a:t>ms</a:t>
            </a:r>
            <a:r>
              <a:rPr lang="de-DE"/>
              <a:t> Latenz bei kabelgebundener Kommunikation</a:t>
            </a:r>
          </a:p>
          <a:p>
            <a:pPr marL="628650" lvl="1" indent="-171450">
              <a:buFontTx/>
              <a:buChar char="-"/>
            </a:pPr>
            <a:r>
              <a:rPr lang="de-DE"/>
              <a:t>Ca. 20ms Latenz bei Kommunikation mit drahtlosen Teilnehmern</a:t>
            </a:r>
          </a:p>
          <a:p>
            <a:pPr marL="628650" lvl="1" indent="-171450">
              <a:buFontTx/>
              <a:buChar char="-"/>
            </a:pPr>
            <a:r>
              <a:rPr lang="de-DE"/>
              <a:t>Bandbreitenbedarf:</a:t>
            </a:r>
          </a:p>
          <a:p>
            <a:pPr marL="1085850" lvl="2" indent="-171450">
              <a:buFontTx/>
              <a:buChar char="-"/>
            </a:pPr>
            <a:r>
              <a:rPr lang="de-DE"/>
              <a:t>16 kHz: ca. 325 Kbit/s</a:t>
            </a:r>
          </a:p>
          <a:p>
            <a:pPr marL="1085850" lvl="2" indent="-171450">
              <a:buFontTx/>
              <a:buChar char="-"/>
            </a:pPr>
            <a:r>
              <a:rPr lang="de-DE"/>
              <a:t>32 kHz: ca. 650 Kbit/s</a:t>
            </a:r>
          </a:p>
          <a:p>
            <a:pPr marL="1085850" lvl="2" indent="-171450">
              <a:buFontTx/>
              <a:buChar char="-"/>
            </a:pPr>
            <a:r>
              <a:rPr lang="de-DE"/>
              <a:t>48 kHz: ca. 900 Kbit/s</a:t>
            </a:r>
          </a:p>
          <a:p>
            <a:pPr marL="171450" lvl="0" indent="-171450">
              <a:buFontTx/>
              <a:buChar char="-"/>
            </a:pPr>
            <a:r>
              <a:rPr lang="de-DE"/>
              <a:t>Zweistufiges Rufzeichen mit </a:t>
            </a:r>
            <a:r>
              <a:rPr lang="de-DE" err="1"/>
              <a:t>Alarmton</a:t>
            </a:r>
            <a:endParaRPr lang="de-DE"/>
          </a:p>
          <a:p>
            <a:pPr marL="171450" lvl="0" indent="-171450">
              <a:buFontTx/>
              <a:buChar char="-"/>
            </a:pPr>
            <a:r>
              <a:rPr lang="de-DE"/>
              <a:t>Dreistufiges Lichtzeichen</a:t>
            </a:r>
          </a:p>
          <a:p>
            <a:pPr marL="628650" lvl="1" indent="-171450">
              <a:buFontTx/>
              <a:buChar char="-"/>
            </a:pPr>
            <a:r>
              <a:rPr lang="de-DE"/>
              <a:t>Achtung: mittlere zweite Stufe aktuell nicht implementiert:</a:t>
            </a:r>
          </a:p>
          <a:p>
            <a:pPr marL="1085850" lvl="2" indent="-171450">
              <a:buFontTx/>
              <a:buChar char="-"/>
            </a:pPr>
            <a:r>
              <a:rPr lang="de-DE"/>
              <a:t>Wollen für die zweite Signalstufe zwei Antwortmöglichkeiten geben und wissen aktuell noch nicht wie wir das auf Geräten wie dem </a:t>
            </a:r>
            <a:r>
              <a:rPr lang="de-DE" err="1"/>
              <a:t>Beltpack</a:t>
            </a:r>
            <a:r>
              <a:rPr lang="de-DE"/>
              <a:t> integrieren sollen:</a:t>
            </a:r>
          </a:p>
          <a:p>
            <a:pPr marL="1543050" lvl="3" indent="-171450">
              <a:buFontTx/>
              <a:buChar char="-"/>
            </a:pPr>
            <a:r>
              <a:rPr lang="de-DE"/>
              <a:t>ACK Not Ready: Habe verstanden aber bin noch nicht bereit.</a:t>
            </a:r>
          </a:p>
          <a:p>
            <a:pPr marL="1543050" lvl="3" indent="-171450">
              <a:buFontTx/>
              <a:buChar char="-"/>
            </a:pPr>
            <a:r>
              <a:rPr lang="de-DE"/>
              <a:t>ACK Ready: Habe verstanden und bin bereit</a:t>
            </a:r>
          </a:p>
          <a:p>
            <a:pPr marL="1543050" lvl="3" indent="-171450">
              <a:buFontTx/>
              <a:buChar char="-"/>
            </a:pPr>
            <a:r>
              <a:rPr lang="de-DE" err="1"/>
              <a:t>No</a:t>
            </a:r>
            <a:r>
              <a:rPr lang="de-DE"/>
              <a:t> ACK (via Userkonfiguration oder via Geräteprofil?)</a:t>
            </a:r>
          </a:p>
          <a:p>
            <a:pPr marL="1543050" lvl="3" indent="-171450">
              <a:buFontTx/>
              <a:buChar char="-"/>
            </a:pPr>
            <a:r>
              <a:rPr lang="de-DE"/>
              <a:t>Feedback gerne ins Forum!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901E56-C7C5-4833-8EC4-247B53556257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903525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Tx/>
              <a:buChar char="-"/>
            </a:pPr>
            <a:r>
              <a:rPr lang="de-DE"/>
              <a:t>Vorstellung von Green-GO mit der Frage „Was ist Green-GO?“</a:t>
            </a:r>
          </a:p>
          <a:p>
            <a:pPr marL="628650" lvl="1" indent="-171450">
              <a:buFontTx/>
              <a:buChar char="-"/>
            </a:pPr>
            <a:r>
              <a:rPr lang="de-DE"/>
              <a:t>Kurzer Überblick auf Features und Eigenheiten (ca. 15 Minuten)</a:t>
            </a:r>
          </a:p>
          <a:p>
            <a:pPr marL="171450" lvl="0" indent="-171450">
              <a:buFontTx/>
              <a:buChar char="-"/>
            </a:pPr>
            <a:r>
              <a:rPr lang="de-DE"/>
              <a:t>Überblick auf verfügbare Sprechstellen (ca. 15 Minuten)</a:t>
            </a:r>
          </a:p>
          <a:p>
            <a:pPr marL="171450" lvl="0" indent="-171450">
              <a:buFontTx/>
              <a:buChar char="-"/>
            </a:pPr>
            <a:r>
              <a:rPr lang="de-DE"/>
              <a:t>Überblick auf verfügbare Interfaces (ca. 15 Minuten)</a:t>
            </a:r>
          </a:p>
          <a:p>
            <a:pPr marL="171450" lvl="0" indent="-171450">
              <a:buFontTx/>
              <a:buChar char="-"/>
            </a:pPr>
            <a:r>
              <a:rPr lang="de-DE"/>
              <a:t>Vorstellung der Software und eigentliches Training (min. 3 Stunden)</a:t>
            </a:r>
          </a:p>
          <a:p>
            <a:pPr marL="171450" lvl="0" indent="-171450">
              <a:buFontTx/>
              <a:buChar char="-"/>
            </a:pPr>
            <a:endParaRPr lang="de-DE"/>
          </a:p>
          <a:p>
            <a:pPr marL="0" lvl="0" indent="0">
              <a:buFontTx/>
              <a:buNone/>
            </a:pPr>
            <a:r>
              <a:rPr lang="de-DE" sz="1600" b="1"/>
              <a:t>Nächste Folie:</a:t>
            </a:r>
          </a:p>
          <a:p>
            <a:pPr marL="171450" indent="-171450">
              <a:buFontTx/>
              <a:buChar char="-"/>
            </a:pPr>
            <a:r>
              <a:rPr lang="de-DE"/>
              <a:t>Digitales &amp; Dezentrales Kommunikationssystem.</a:t>
            </a:r>
          </a:p>
          <a:p>
            <a:pPr marL="628650" lvl="1" indent="-171450">
              <a:buFontTx/>
              <a:buChar char="-"/>
            </a:pPr>
            <a:r>
              <a:rPr lang="de-DE"/>
              <a:t>Digitales Processing ermöglicht zahlreiche Features wie einen Kompressor, Noise Gate, u.v.m. direkt auf den Endgeräten</a:t>
            </a:r>
          </a:p>
          <a:p>
            <a:pPr marL="0" lvl="0" indent="0">
              <a:buFontTx/>
              <a:buNone/>
            </a:pPr>
            <a:endParaRPr lang="de-DE" sz="1600" b="1"/>
          </a:p>
          <a:p>
            <a:pPr marL="171450" lvl="0" indent="-171450">
              <a:buFontTx/>
              <a:buChar char="-"/>
            </a:pP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901E56-C7C5-4833-8EC4-247B53556257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16918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Tx/>
              <a:buChar char="-"/>
            </a:pPr>
            <a:r>
              <a:rPr lang="de-DE"/>
              <a:t>Vorstellung von Green-GO mit der Frage „Was ist Green-GO?“</a:t>
            </a:r>
          </a:p>
          <a:p>
            <a:pPr marL="628650" lvl="1" indent="-171450">
              <a:buFontTx/>
              <a:buChar char="-"/>
            </a:pPr>
            <a:r>
              <a:rPr lang="de-DE"/>
              <a:t>Kurzer Überblick auf Features und Eigenheiten (ca. 15 Minuten)</a:t>
            </a:r>
          </a:p>
          <a:p>
            <a:pPr marL="171450" lvl="0" indent="-171450">
              <a:buFontTx/>
              <a:buChar char="-"/>
            </a:pPr>
            <a:r>
              <a:rPr lang="de-DE"/>
              <a:t>Überblick auf verfügbare Sprechstellen (ca. 15 Minuten)</a:t>
            </a:r>
          </a:p>
          <a:p>
            <a:pPr marL="171450" lvl="0" indent="-171450">
              <a:buFontTx/>
              <a:buChar char="-"/>
            </a:pPr>
            <a:r>
              <a:rPr lang="de-DE"/>
              <a:t>Überblick auf verfügbare Interfaces (ca. 15 Minuten)</a:t>
            </a:r>
          </a:p>
          <a:p>
            <a:pPr marL="171450" lvl="0" indent="-171450">
              <a:buFontTx/>
              <a:buChar char="-"/>
            </a:pPr>
            <a:r>
              <a:rPr lang="de-DE"/>
              <a:t>Vorstellung der Software und eigentliches Training (min. 3 Stunden)</a:t>
            </a:r>
          </a:p>
          <a:p>
            <a:pPr marL="171450" lvl="0" indent="-171450">
              <a:buFontTx/>
              <a:buChar char="-"/>
            </a:pPr>
            <a:endParaRPr lang="de-DE"/>
          </a:p>
          <a:p>
            <a:pPr marL="0" lvl="0" indent="0">
              <a:buFontTx/>
              <a:buNone/>
            </a:pPr>
            <a:r>
              <a:rPr lang="de-DE" sz="1600" b="1"/>
              <a:t>Nächste Folie:</a:t>
            </a:r>
          </a:p>
          <a:p>
            <a:pPr marL="171450" indent="-171450">
              <a:buFontTx/>
              <a:buChar char="-"/>
            </a:pPr>
            <a:r>
              <a:rPr lang="de-DE"/>
              <a:t>Digitales &amp; Dezentrales Kommunikationssystem.</a:t>
            </a:r>
          </a:p>
          <a:p>
            <a:pPr marL="628650" lvl="1" indent="-171450">
              <a:buFontTx/>
              <a:buChar char="-"/>
            </a:pPr>
            <a:r>
              <a:rPr lang="de-DE"/>
              <a:t>Digitales Processing ermöglicht zahlreiche Features wie einen Kompressor, Noise Gate, u.v.m. direkt auf den Endgeräten</a:t>
            </a:r>
          </a:p>
          <a:p>
            <a:pPr marL="0" lvl="0" indent="0">
              <a:buFontTx/>
              <a:buNone/>
            </a:pPr>
            <a:endParaRPr lang="de-DE" sz="1600" b="1"/>
          </a:p>
          <a:p>
            <a:pPr marL="171450" lvl="0" indent="-171450">
              <a:buFontTx/>
              <a:buChar char="-"/>
            </a:pP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901E56-C7C5-4833-8EC4-247B53556257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997203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Tx/>
              <a:buChar char="-"/>
            </a:pPr>
            <a:r>
              <a:rPr lang="de-DE"/>
              <a:t>Vorstellung von Green-GO mit der Frage „Was ist Green-GO?“</a:t>
            </a:r>
          </a:p>
          <a:p>
            <a:pPr marL="628650" lvl="1" indent="-171450">
              <a:buFontTx/>
              <a:buChar char="-"/>
            </a:pPr>
            <a:r>
              <a:rPr lang="de-DE"/>
              <a:t>Kurzer Überblick auf Features und Eigenheiten (ca. 15 Minuten)</a:t>
            </a:r>
          </a:p>
          <a:p>
            <a:pPr marL="171450" lvl="0" indent="-171450">
              <a:buFontTx/>
              <a:buChar char="-"/>
            </a:pPr>
            <a:r>
              <a:rPr lang="de-DE"/>
              <a:t>Überblick auf verfügbare Sprechstellen (ca. 15 Minuten)</a:t>
            </a:r>
          </a:p>
          <a:p>
            <a:pPr marL="171450" lvl="0" indent="-171450">
              <a:buFontTx/>
              <a:buChar char="-"/>
            </a:pPr>
            <a:r>
              <a:rPr lang="de-DE"/>
              <a:t>Überblick auf verfügbare Interfaces (ca. 15 Minuten)</a:t>
            </a:r>
          </a:p>
          <a:p>
            <a:pPr marL="171450" lvl="0" indent="-171450">
              <a:buFontTx/>
              <a:buChar char="-"/>
            </a:pPr>
            <a:r>
              <a:rPr lang="de-DE"/>
              <a:t>Vorstellung der Software und eigentliches Training (min. 3 Stunden)</a:t>
            </a:r>
          </a:p>
          <a:p>
            <a:pPr marL="171450" lvl="0" indent="-171450">
              <a:buFontTx/>
              <a:buChar char="-"/>
            </a:pPr>
            <a:endParaRPr lang="de-DE"/>
          </a:p>
          <a:p>
            <a:pPr marL="0" lvl="0" indent="0">
              <a:buFontTx/>
              <a:buNone/>
            </a:pPr>
            <a:r>
              <a:rPr lang="de-DE" sz="1600" b="1"/>
              <a:t>Nächste Folie:</a:t>
            </a:r>
          </a:p>
          <a:p>
            <a:pPr marL="171450" indent="-171450">
              <a:buFontTx/>
              <a:buChar char="-"/>
            </a:pPr>
            <a:r>
              <a:rPr lang="de-DE"/>
              <a:t>Digitales &amp; Dezentrales Kommunikationssystem.</a:t>
            </a:r>
          </a:p>
          <a:p>
            <a:pPr marL="628650" lvl="1" indent="-171450">
              <a:buFontTx/>
              <a:buChar char="-"/>
            </a:pPr>
            <a:r>
              <a:rPr lang="de-DE"/>
              <a:t>Digitales Processing ermöglicht zahlreiche Features wie einen Kompressor, Noise Gate, u.v.m. direkt auf den Endgeräten</a:t>
            </a:r>
          </a:p>
          <a:p>
            <a:pPr marL="0" lvl="0" indent="0">
              <a:buFontTx/>
              <a:buNone/>
            </a:pPr>
            <a:endParaRPr lang="de-DE" sz="1600" b="1"/>
          </a:p>
          <a:p>
            <a:pPr marL="171450" lvl="0" indent="-171450">
              <a:buFontTx/>
              <a:buChar char="-"/>
            </a:pP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901E56-C7C5-4833-8EC4-247B53556257}" type="slidenum">
              <a:rPr lang="de-DE" smtClean="0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319754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2AC3EB-50FA-479D-A9F4-C1C9CFE30A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FEC313C-879C-458F-A3F7-16DDBA6777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783B8F3-4941-41F7-A433-C3C51043C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17E14-4E5D-4E95-9CE7-644419B75294}" type="datetimeFigureOut">
              <a:rPr lang="de-DE" smtClean="0"/>
              <a:t>19.06.2023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C3C1486-7013-4E7C-B685-3E6D186C1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F191376-32A4-4096-A443-6AD2BFB1F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A8A2F-A88D-46D5-B28E-DA05C7B21C3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949140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03A1B4-D0B1-4377-927A-045B58DEB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5BE84D47-81FF-45A3-86E7-44DB1307B7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D045072-E6D3-44BD-A365-A570F8322E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17E14-4E5D-4E95-9CE7-644419B75294}" type="datetimeFigureOut">
              <a:rPr lang="de-DE" smtClean="0"/>
              <a:t>19.06.2023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AE218AC-349D-471C-B223-68A1F9017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39CD516-DB34-4497-B2DE-ADE90B4F4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A8A2F-A88D-46D5-B28E-DA05C7B21C3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11462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84082D23-2BED-410C-A744-ABECCD6FB7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FFD9FB2E-0FC8-475A-A620-4A52790984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934F01D-0BEE-42AA-A994-1F18A7FDBE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17E14-4E5D-4E95-9CE7-644419B75294}" type="datetimeFigureOut">
              <a:rPr lang="de-DE" smtClean="0"/>
              <a:t>19.06.2023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3A1B9C8-4D32-4C33-A29B-08BC8EE79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9B889C6-3146-4132-9B6B-A516BA396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A8A2F-A88D-46D5-B28E-DA05C7B21C3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867443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0CE7880-6D74-4F65-90FD-08A26CB3CA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CAF6357-E93F-4527-B63E-9FEEFB65DC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9960571-AD9D-40E0-A854-D6E58F488F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17E14-4E5D-4E95-9CE7-644419B75294}" type="datetimeFigureOut">
              <a:rPr lang="de-DE" smtClean="0"/>
              <a:t>19.06.2023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4C4DAFE-9CCF-4747-8549-940164B12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FBF575B-B876-4B83-A0FB-8FF392753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A8A2F-A88D-46D5-B28E-DA05C7B21C3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91021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6DF0EB5-B2A2-4547-8F2D-7CA13C124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A082DB8-2DA9-41B9-9F63-09D08D1B3E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36D8B90-DB4A-4E09-B8A4-EE5DE822C0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17E14-4E5D-4E95-9CE7-644419B75294}" type="datetimeFigureOut">
              <a:rPr lang="de-DE" smtClean="0"/>
              <a:t>19.06.2023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2F88576-D202-4D6A-9D8C-646C698D2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DC6C90A-1B54-4790-85BB-13D159E8B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A8A2F-A88D-46D5-B28E-DA05C7B21C3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55677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DBD4F82-864E-4220-AA89-9D1222C381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AADA784-C7B3-4329-8A03-AA82CDFD04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ED56D0C-C39B-4251-A6C2-051F4D6CBA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2F2F62B-608A-48DE-B854-5DFA3095AE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17E14-4E5D-4E95-9CE7-644419B75294}" type="datetimeFigureOut">
              <a:rPr lang="de-DE" smtClean="0"/>
              <a:t>19.06.2023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C5DE62F-F672-4B4A-98B5-BF789D7754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56EE988-1645-45B8-AB07-94BE15979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A8A2F-A88D-46D5-B28E-DA05C7B21C3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483579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C2BF18C-46A3-4B78-9693-78F8223414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068C040-BD2A-4A36-B792-E3F0C924BD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CCDD032-CD56-47E6-8275-FC2E30EC28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5842571-3683-4F19-8287-28AAA431AF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5DA9CCDE-3C87-4F9F-B8C3-63B4E44AEA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7214768C-09BF-4BAB-9D1E-A615BA67B8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17E14-4E5D-4E95-9CE7-644419B75294}" type="datetimeFigureOut">
              <a:rPr lang="de-DE" smtClean="0"/>
              <a:t>19.06.2023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6304F607-AB8E-41B3-94A7-038F2C157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E6A8E177-37B4-42A0-8445-E567708CB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A8A2F-A88D-46D5-B28E-DA05C7B21C3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778905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116C18-38EE-49F0-9EE1-913229B7EE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59741BE-C72C-4906-9A9F-EC07D36623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17E14-4E5D-4E95-9CE7-644419B75294}" type="datetimeFigureOut">
              <a:rPr lang="de-DE" smtClean="0"/>
              <a:t>19.06.2023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9413609-E6E7-4090-852A-084AC022D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C920F39-7BB0-416D-8D57-ED6F7C01E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A8A2F-A88D-46D5-B28E-DA05C7B21C3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461239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B003E108-9DA3-4F61-A19F-F5A458657D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17E14-4E5D-4E95-9CE7-644419B75294}" type="datetimeFigureOut">
              <a:rPr lang="de-DE" smtClean="0"/>
              <a:t>19.06.2023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C350397E-63AF-42AE-85CB-89DBD8798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8E15FD3-309E-440A-A50F-9FD2E317C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A8A2F-A88D-46D5-B28E-DA05C7B21C3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249771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37B802-9E16-47CE-ACFC-EA4F8F033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5F8D2DB-BC8E-47A6-A19C-BFC7718492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AA6660E-E159-42FB-A05F-9BF4E6BFDD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3B04B6E-AC64-4902-885B-DE06665EC9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17E14-4E5D-4E95-9CE7-644419B75294}" type="datetimeFigureOut">
              <a:rPr lang="de-DE" smtClean="0"/>
              <a:t>19.06.2023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FAC27B1-EB84-4897-9A62-47F887337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92E28DC-96C6-40C3-904E-8D7E77346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A8A2F-A88D-46D5-B28E-DA05C7B21C3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587963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C08997-8388-4FB2-9342-28EAF7075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5A1AF351-8FC3-4BA7-B52A-34F3782666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5EF08D1-41AB-4B07-923A-C5C9EBDF74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8A18F65-8FC4-402F-961C-CC6752C7D9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17E14-4E5D-4E95-9CE7-644419B75294}" type="datetimeFigureOut">
              <a:rPr lang="de-DE" smtClean="0"/>
              <a:t>19.06.2023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22CD4D6-44AB-46E4-8652-EA825F403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63ED652-F054-4B46-9798-5BC6A1262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A8A2F-A88D-46D5-B28E-DA05C7B21C3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252974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1796E499-67DD-4F50-97A5-09C95A1B8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4FEE262-0873-4A22-93B3-769987F403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11EAAFB-01AE-4B1D-98C2-B6B25AA0E8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B17E14-4E5D-4E95-9CE7-644419B75294}" type="datetimeFigureOut">
              <a:rPr lang="de-DE" smtClean="0"/>
              <a:t>19.06.2023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B4D3CF2-D0A8-4A1C-AD95-5D0AAF0E6B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ED7DF91-BB37-46BC-A231-94C2DEE94B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9A8A2F-A88D-46D5-B28E-DA05C7B21C3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81973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8.png"/><Relationship Id="rId7" Type="http://schemas.openxmlformats.org/officeDocument/2006/relationships/slide" Target="slide20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19.svg"/><Relationship Id="rId9" Type="http://schemas.openxmlformats.org/officeDocument/2006/relationships/image" Target="../media/image8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openxmlformats.org/officeDocument/2006/relationships/image" Target="../media/image21.png"/><Relationship Id="rId7" Type="http://schemas.openxmlformats.org/officeDocument/2006/relationships/image" Target="../media/image2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19.svg"/><Relationship Id="rId10" Type="http://schemas.openxmlformats.org/officeDocument/2006/relationships/image" Target="../media/image8.svg"/><Relationship Id="rId4" Type="http://schemas.openxmlformats.org/officeDocument/2006/relationships/image" Target="../media/image18.png"/><Relationship Id="rId9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8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slide" Target="slide20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png"/><Relationship Id="rId7" Type="http://schemas.openxmlformats.org/officeDocument/2006/relationships/slide" Target="slide20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2.svg"/><Relationship Id="rId9" Type="http://schemas.openxmlformats.org/officeDocument/2006/relationships/image" Target="../media/image8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8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slide" Target="slide20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8.png"/><Relationship Id="rId7" Type="http://schemas.openxmlformats.org/officeDocument/2006/relationships/slide" Target="slide20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19.svg"/><Relationship Id="rId9" Type="http://schemas.openxmlformats.org/officeDocument/2006/relationships/image" Target="../media/image8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8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slide" Target="slide20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8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slide" Target="slide20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8.png"/><Relationship Id="rId7" Type="http://schemas.openxmlformats.org/officeDocument/2006/relationships/slide" Target="slide20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19.svg"/><Relationship Id="rId9" Type="http://schemas.openxmlformats.org/officeDocument/2006/relationships/image" Target="../media/image8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.svg"/><Relationship Id="rId2" Type="http://schemas.openxmlformats.org/officeDocument/2006/relationships/slide" Target="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28.png"/><Relationship Id="rId4" Type="http://schemas.openxmlformats.org/officeDocument/2006/relationships/image" Target="../media/image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28.xml"/><Relationship Id="rId13" Type="http://schemas.openxmlformats.org/officeDocument/2006/relationships/image" Target="../media/image8.svg"/><Relationship Id="rId18" Type="http://schemas.openxmlformats.org/officeDocument/2006/relationships/image" Target="../media/image13.png"/><Relationship Id="rId3" Type="http://schemas.openxmlformats.org/officeDocument/2006/relationships/image" Target="../media/image1.png"/><Relationship Id="rId7" Type="http://schemas.openxmlformats.org/officeDocument/2006/relationships/slide" Target="slide21.xml"/><Relationship Id="rId12" Type="http://schemas.openxmlformats.org/officeDocument/2006/relationships/image" Target="../media/image7.png"/><Relationship Id="rId17" Type="http://schemas.openxmlformats.org/officeDocument/2006/relationships/image" Target="../media/image12.sv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slide" Target="slide8.xml"/><Relationship Id="rId11" Type="http://schemas.openxmlformats.org/officeDocument/2006/relationships/image" Target="../media/image6.svg"/><Relationship Id="rId5" Type="http://schemas.openxmlformats.org/officeDocument/2006/relationships/slide" Target="slide3.xml"/><Relationship Id="rId15" Type="http://schemas.openxmlformats.org/officeDocument/2006/relationships/image" Target="../media/image10.svg"/><Relationship Id="rId10" Type="http://schemas.openxmlformats.org/officeDocument/2006/relationships/image" Target="../media/image5.png"/><Relationship Id="rId19" Type="http://schemas.openxmlformats.org/officeDocument/2006/relationships/image" Target="../media/image14.svg"/><Relationship Id="rId4" Type="http://schemas.openxmlformats.org/officeDocument/2006/relationships/image" Target="../media/image2.svg"/><Relationship Id="rId9" Type="http://schemas.openxmlformats.org/officeDocument/2006/relationships/slide" Target="slide59.xml"/><Relationship Id="rId1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28.xml"/><Relationship Id="rId13" Type="http://schemas.openxmlformats.org/officeDocument/2006/relationships/image" Target="../media/image8.svg"/><Relationship Id="rId18" Type="http://schemas.openxmlformats.org/officeDocument/2006/relationships/image" Target="../media/image13.png"/><Relationship Id="rId3" Type="http://schemas.openxmlformats.org/officeDocument/2006/relationships/image" Target="../media/image1.png"/><Relationship Id="rId7" Type="http://schemas.openxmlformats.org/officeDocument/2006/relationships/slide" Target="slide21.xml"/><Relationship Id="rId12" Type="http://schemas.openxmlformats.org/officeDocument/2006/relationships/image" Target="../media/image7.png"/><Relationship Id="rId17" Type="http://schemas.openxmlformats.org/officeDocument/2006/relationships/image" Target="../media/image12.sv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slide" Target="slide8.xml"/><Relationship Id="rId11" Type="http://schemas.openxmlformats.org/officeDocument/2006/relationships/image" Target="../media/image6.svg"/><Relationship Id="rId5" Type="http://schemas.openxmlformats.org/officeDocument/2006/relationships/slide" Target="slide3.xml"/><Relationship Id="rId15" Type="http://schemas.openxmlformats.org/officeDocument/2006/relationships/image" Target="../media/image10.svg"/><Relationship Id="rId10" Type="http://schemas.openxmlformats.org/officeDocument/2006/relationships/image" Target="../media/image5.png"/><Relationship Id="rId19" Type="http://schemas.openxmlformats.org/officeDocument/2006/relationships/image" Target="../media/image14.svg"/><Relationship Id="rId4" Type="http://schemas.openxmlformats.org/officeDocument/2006/relationships/image" Target="../media/image2.svg"/><Relationship Id="rId9" Type="http://schemas.openxmlformats.org/officeDocument/2006/relationships/slide" Target="slide59.xml"/><Relationship Id="rId1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27.xml"/><Relationship Id="rId3" Type="http://schemas.openxmlformats.org/officeDocument/2006/relationships/image" Target="../media/image30.png"/><Relationship Id="rId7" Type="http://schemas.openxmlformats.org/officeDocument/2006/relationships/image" Target="../media/image2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19.svg"/><Relationship Id="rId10" Type="http://schemas.openxmlformats.org/officeDocument/2006/relationships/image" Target="../media/image10.svg"/><Relationship Id="rId4" Type="http://schemas.openxmlformats.org/officeDocument/2006/relationships/image" Target="../media/image18.png"/><Relationship Id="rId9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png"/><Relationship Id="rId7" Type="http://schemas.openxmlformats.org/officeDocument/2006/relationships/slide" Target="slide27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2.svg"/><Relationship Id="rId9" Type="http://schemas.openxmlformats.org/officeDocument/2006/relationships/image" Target="../media/image10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27.xml"/><Relationship Id="rId3" Type="http://schemas.openxmlformats.org/officeDocument/2006/relationships/image" Target="../media/image1.png"/><Relationship Id="rId7" Type="http://schemas.openxmlformats.org/officeDocument/2006/relationships/image" Target="../media/image19.sv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33.png"/><Relationship Id="rId10" Type="http://schemas.openxmlformats.org/officeDocument/2006/relationships/image" Target="../media/image10.svg"/><Relationship Id="rId4" Type="http://schemas.openxmlformats.org/officeDocument/2006/relationships/image" Target="../media/image2.svg"/><Relationship Id="rId9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27.xml"/><Relationship Id="rId3" Type="http://schemas.openxmlformats.org/officeDocument/2006/relationships/image" Target="../media/image2.svg"/><Relationship Id="rId7" Type="http://schemas.openxmlformats.org/officeDocument/2006/relationships/image" Target="../media/image19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35.jpeg"/><Relationship Id="rId10" Type="http://schemas.openxmlformats.org/officeDocument/2006/relationships/image" Target="../media/image10.svg"/><Relationship Id="rId4" Type="http://schemas.openxmlformats.org/officeDocument/2006/relationships/image" Target="../media/image34.png"/><Relationship Id="rId9" Type="http://schemas.openxmlformats.org/officeDocument/2006/relationships/image" Target="../media/image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27.xml"/><Relationship Id="rId3" Type="http://schemas.openxmlformats.org/officeDocument/2006/relationships/image" Target="../media/image2.svg"/><Relationship Id="rId7" Type="http://schemas.openxmlformats.org/officeDocument/2006/relationships/image" Target="../media/image19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37.jpeg"/><Relationship Id="rId10" Type="http://schemas.openxmlformats.org/officeDocument/2006/relationships/image" Target="../media/image10.svg"/><Relationship Id="rId4" Type="http://schemas.openxmlformats.org/officeDocument/2006/relationships/image" Target="../media/image36.jpeg"/><Relationship Id="rId9" Type="http://schemas.openxmlformats.org/officeDocument/2006/relationships/image" Target="../media/image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27.xml"/><Relationship Id="rId3" Type="http://schemas.openxmlformats.org/officeDocument/2006/relationships/image" Target="../media/image1.png"/><Relationship Id="rId7" Type="http://schemas.openxmlformats.org/officeDocument/2006/relationships/image" Target="../media/image19.sv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37.jpeg"/><Relationship Id="rId10" Type="http://schemas.openxmlformats.org/officeDocument/2006/relationships/image" Target="../media/image10.svg"/><Relationship Id="rId4" Type="http://schemas.openxmlformats.org/officeDocument/2006/relationships/image" Target="../media/image2.svg"/><Relationship Id="rId9" Type="http://schemas.openxmlformats.org/officeDocument/2006/relationships/image" Target="../media/image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" Target="slide28.xml"/><Relationship Id="rId13" Type="http://schemas.openxmlformats.org/officeDocument/2006/relationships/image" Target="../media/image8.svg"/><Relationship Id="rId18" Type="http://schemas.openxmlformats.org/officeDocument/2006/relationships/image" Target="../media/image13.png"/><Relationship Id="rId3" Type="http://schemas.openxmlformats.org/officeDocument/2006/relationships/image" Target="../media/image1.png"/><Relationship Id="rId7" Type="http://schemas.openxmlformats.org/officeDocument/2006/relationships/slide" Target="slide21.xml"/><Relationship Id="rId12" Type="http://schemas.openxmlformats.org/officeDocument/2006/relationships/image" Target="../media/image7.png"/><Relationship Id="rId17" Type="http://schemas.openxmlformats.org/officeDocument/2006/relationships/image" Target="../media/image12.sv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slide" Target="slide8.xml"/><Relationship Id="rId11" Type="http://schemas.openxmlformats.org/officeDocument/2006/relationships/image" Target="../media/image6.svg"/><Relationship Id="rId5" Type="http://schemas.openxmlformats.org/officeDocument/2006/relationships/slide" Target="slide3.xml"/><Relationship Id="rId15" Type="http://schemas.openxmlformats.org/officeDocument/2006/relationships/image" Target="../media/image10.svg"/><Relationship Id="rId10" Type="http://schemas.openxmlformats.org/officeDocument/2006/relationships/image" Target="../media/image5.png"/><Relationship Id="rId19" Type="http://schemas.openxmlformats.org/officeDocument/2006/relationships/image" Target="../media/image14.svg"/><Relationship Id="rId4" Type="http://schemas.openxmlformats.org/officeDocument/2006/relationships/image" Target="../media/image2.svg"/><Relationship Id="rId9" Type="http://schemas.openxmlformats.org/officeDocument/2006/relationships/slide" Target="slide59.xml"/><Relationship Id="rId14" Type="http://schemas.openxmlformats.org/officeDocument/2006/relationships/image" Target="../media/image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56.xml"/><Relationship Id="rId7" Type="http://schemas.openxmlformats.org/officeDocument/2006/relationships/image" Target="../media/image2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2.svg"/><Relationship Id="rId7" Type="http://schemas.openxmlformats.org/officeDocument/2006/relationships/image" Target="../media/image3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slide" Target="slide5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7" Type="http://schemas.openxmlformats.org/officeDocument/2006/relationships/image" Target="../media/image2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" Target="slide56.xml"/><Relationship Id="rId3" Type="http://schemas.openxmlformats.org/officeDocument/2006/relationships/image" Target="../media/image40.svg"/><Relationship Id="rId7" Type="http://schemas.openxmlformats.org/officeDocument/2006/relationships/image" Target="../media/image2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42.svg"/><Relationship Id="rId10" Type="http://schemas.openxmlformats.org/officeDocument/2006/relationships/image" Target="../media/image14.svg"/><Relationship Id="rId4" Type="http://schemas.openxmlformats.org/officeDocument/2006/relationships/image" Target="../media/image41.png"/><Relationship Id="rId9" Type="http://schemas.openxmlformats.org/officeDocument/2006/relationships/image" Target="../media/image1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2.svg"/><Relationship Id="rId7" Type="http://schemas.openxmlformats.org/officeDocument/2006/relationships/image" Target="../media/image2.svg"/><Relationship Id="rId12" Type="http://schemas.openxmlformats.org/officeDocument/2006/relationships/image" Target="../media/image14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openxmlformats.org/officeDocument/2006/relationships/image" Target="../media/image13.png"/><Relationship Id="rId5" Type="http://schemas.openxmlformats.org/officeDocument/2006/relationships/image" Target="../media/image44.svg"/><Relationship Id="rId10" Type="http://schemas.openxmlformats.org/officeDocument/2006/relationships/slide" Target="slide56.xml"/><Relationship Id="rId4" Type="http://schemas.openxmlformats.org/officeDocument/2006/relationships/image" Target="../media/image43.png"/><Relationship Id="rId9" Type="http://schemas.openxmlformats.org/officeDocument/2006/relationships/image" Target="../media/image46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2.svg"/><Relationship Id="rId7" Type="http://schemas.openxmlformats.org/officeDocument/2006/relationships/image" Target="../media/image2.svg"/><Relationship Id="rId12" Type="http://schemas.openxmlformats.org/officeDocument/2006/relationships/image" Target="../media/image14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openxmlformats.org/officeDocument/2006/relationships/image" Target="../media/image13.png"/><Relationship Id="rId5" Type="http://schemas.openxmlformats.org/officeDocument/2006/relationships/image" Target="../media/image48.svg"/><Relationship Id="rId10" Type="http://schemas.openxmlformats.org/officeDocument/2006/relationships/slide" Target="slide56.xml"/><Relationship Id="rId4" Type="http://schemas.openxmlformats.org/officeDocument/2006/relationships/image" Target="../media/image47.png"/><Relationship Id="rId9" Type="http://schemas.openxmlformats.org/officeDocument/2006/relationships/image" Target="../media/image46.sv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2.svg"/><Relationship Id="rId7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slide" Target="slide56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slide" Target="slide56.xml"/><Relationship Id="rId3" Type="http://schemas.openxmlformats.org/officeDocument/2006/relationships/image" Target="../media/image50.svg"/><Relationship Id="rId7" Type="http://schemas.openxmlformats.org/officeDocument/2006/relationships/image" Target="../media/image52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2.svg"/><Relationship Id="rId10" Type="http://schemas.openxmlformats.org/officeDocument/2006/relationships/image" Target="../media/image14.svg"/><Relationship Id="rId4" Type="http://schemas.openxmlformats.org/officeDocument/2006/relationships/image" Target="../media/image1.png"/><Relationship Id="rId9" Type="http://schemas.openxmlformats.org/officeDocument/2006/relationships/image" Target="../media/image13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slide" Target="slide56.xml"/><Relationship Id="rId3" Type="http://schemas.openxmlformats.org/officeDocument/2006/relationships/image" Target="../media/image54.svg"/><Relationship Id="rId7" Type="http://schemas.openxmlformats.org/officeDocument/2006/relationships/image" Target="../media/image46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2.svg"/><Relationship Id="rId10" Type="http://schemas.openxmlformats.org/officeDocument/2006/relationships/image" Target="../media/image14.svg"/><Relationship Id="rId4" Type="http://schemas.openxmlformats.org/officeDocument/2006/relationships/image" Target="../media/image1.png"/><Relationship Id="rId9" Type="http://schemas.openxmlformats.org/officeDocument/2006/relationships/image" Target="../media/image13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8.svg"/><Relationship Id="rId18" Type="http://schemas.openxmlformats.org/officeDocument/2006/relationships/image" Target="../media/image14.svg"/><Relationship Id="rId3" Type="http://schemas.openxmlformats.org/officeDocument/2006/relationships/image" Target="../media/image54.svg"/><Relationship Id="rId7" Type="http://schemas.openxmlformats.org/officeDocument/2006/relationships/image" Target="../media/image56.svg"/><Relationship Id="rId12" Type="http://schemas.openxmlformats.org/officeDocument/2006/relationships/image" Target="../media/image57.png"/><Relationship Id="rId17" Type="http://schemas.openxmlformats.org/officeDocument/2006/relationships/image" Target="../media/image13.png"/><Relationship Id="rId2" Type="http://schemas.openxmlformats.org/officeDocument/2006/relationships/image" Target="../media/image53.png"/><Relationship Id="rId16" Type="http://schemas.openxmlformats.org/officeDocument/2006/relationships/slide" Target="slide5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11" Type="http://schemas.openxmlformats.org/officeDocument/2006/relationships/image" Target="../media/image46.svg"/><Relationship Id="rId5" Type="http://schemas.openxmlformats.org/officeDocument/2006/relationships/image" Target="../media/image2.svg"/><Relationship Id="rId15" Type="http://schemas.openxmlformats.org/officeDocument/2006/relationships/image" Target="../media/image60.svg"/><Relationship Id="rId10" Type="http://schemas.openxmlformats.org/officeDocument/2006/relationships/image" Target="../media/image45.png"/><Relationship Id="rId4" Type="http://schemas.openxmlformats.org/officeDocument/2006/relationships/image" Target="../media/image1.png"/><Relationship Id="rId9" Type="http://schemas.openxmlformats.org/officeDocument/2006/relationships/image" Target="../media/image52.svg"/><Relationship Id="rId14" Type="http://schemas.openxmlformats.org/officeDocument/2006/relationships/image" Target="../media/image59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62.svg"/><Relationship Id="rId7" Type="http://schemas.openxmlformats.org/officeDocument/2006/relationships/image" Target="../media/image13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6" Type="http://schemas.openxmlformats.org/officeDocument/2006/relationships/slide" Target="slide56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4.svg"/><Relationship Id="rId7" Type="http://schemas.openxmlformats.org/officeDocument/2006/relationships/image" Target="../media/image66.svg"/><Relationship Id="rId12" Type="http://schemas.openxmlformats.org/officeDocument/2006/relationships/image" Target="../media/image14.sv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png"/><Relationship Id="rId11" Type="http://schemas.openxmlformats.org/officeDocument/2006/relationships/image" Target="../media/image13.png"/><Relationship Id="rId5" Type="http://schemas.openxmlformats.org/officeDocument/2006/relationships/image" Target="../media/image2.svg"/><Relationship Id="rId10" Type="http://schemas.openxmlformats.org/officeDocument/2006/relationships/slide" Target="slide56.xml"/><Relationship Id="rId4" Type="http://schemas.openxmlformats.org/officeDocument/2006/relationships/image" Target="../media/image1.png"/><Relationship Id="rId9" Type="http://schemas.openxmlformats.org/officeDocument/2006/relationships/image" Target="../media/image68.sv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68.svg"/><Relationship Id="rId7" Type="http://schemas.openxmlformats.org/officeDocument/2006/relationships/image" Target="../media/image13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Relationship Id="rId6" Type="http://schemas.openxmlformats.org/officeDocument/2006/relationships/slide" Target="slide56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slide" Target="slide7.xml"/><Relationship Id="rId4" Type="http://schemas.openxmlformats.org/officeDocument/2006/relationships/image" Target="../media/image2.sv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13.png"/><Relationship Id="rId3" Type="http://schemas.openxmlformats.org/officeDocument/2006/relationships/image" Target="../media/image70.svg"/><Relationship Id="rId7" Type="http://schemas.openxmlformats.org/officeDocument/2006/relationships/image" Target="../media/image2.svg"/><Relationship Id="rId12" Type="http://schemas.openxmlformats.org/officeDocument/2006/relationships/slide" Target="slide56.xml"/><Relationship Id="rId2" Type="http://schemas.openxmlformats.org/officeDocument/2006/relationships/image" Target="../media/image69.png"/><Relationship Id="rId16" Type="http://schemas.openxmlformats.org/officeDocument/2006/relationships/image" Target="../media/image46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openxmlformats.org/officeDocument/2006/relationships/image" Target="../media/image68.svg"/><Relationship Id="rId5" Type="http://schemas.openxmlformats.org/officeDocument/2006/relationships/image" Target="../media/image64.svg"/><Relationship Id="rId15" Type="http://schemas.openxmlformats.org/officeDocument/2006/relationships/image" Target="../media/image45.png"/><Relationship Id="rId10" Type="http://schemas.openxmlformats.org/officeDocument/2006/relationships/image" Target="../media/image67.png"/><Relationship Id="rId4" Type="http://schemas.openxmlformats.org/officeDocument/2006/relationships/image" Target="../media/image63.png"/><Relationship Id="rId9" Type="http://schemas.openxmlformats.org/officeDocument/2006/relationships/image" Target="../media/image72.svg"/><Relationship Id="rId14" Type="http://schemas.openxmlformats.org/officeDocument/2006/relationships/image" Target="../media/image14.sv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slide" Target="slide56.xml"/><Relationship Id="rId3" Type="http://schemas.openxmlformats.org/officeDocument/2006/relationships/image" Target="../media/image2.svg"/><Relationship Id="rId7" Type="http://schemas.openxmlformats.org/officeDocument/2006/relationships/image" Target="../media/image4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2.svg"/><Relationship Id="rId10" Type="http://schemas.openxmlformats.org/officeDocument/2006/relationships/image" Target="../media/image14.svg"/><Relationship Id="rId4" Type="http://schemas.openxmlformats.org/officeDocument/2006/relationships/image" Target="../media/image41.png"/><Relationship Id="rId9" Type="http://schemas.openxmlformats.org/officeDocument/2006/relationships/image" Target="../media/image13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2.svg"/><Relationship Id="rId7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" Target="slide56.xml"/><Relationship Id="rId5" Type="http://schemas.openxmlformats.org/officeDocument/2006/relationships/image" Target="../media/image42.svg"/><Relationship Id="rId10" Type="http://schemas.openxmlformats.org/officeDocument/2006/relationships/image" Target="../media/image74.svg"/><Relationship Id="rId4" Type="http://schemas.openxmlformats.org/officeDocument/2006/relationships/image" Target="../media/image41.png"/><Relationship Id="rId9" Type="http://schemas.openxmlformats.org/officeDocument/2006/relationships/image" Target="../media/image73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2.svg"/><Relationship Id="rId7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slide" Target="slide56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77.png"/><Relationship Id="rId3" Type="http://schemas.openxmlformats.org/officeDocument/2006/relationships/image" Target="../media/image42.svg"/><Relationship Id="rId7" Type="http://schemas.openxmlformats.org/officeDocument/2006/relationships/image" Target="../media/image2.svg"/><Relationship Id="rId12" Type="http://schemas.openxmlformats.org/officeDocument/2006/relationships/image" Target="../media/image14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openxmlformats.org/officeDocument/2006/relationships/image" Target="../media/image13.png"/><Relationship Id="rId5" Type="http://schemas.openxmlformats.org/officeDocument/2006/relationships/image" Target="../media/image76.svg"/><Relationship Id="rId10" Type="http://schemas.openxmlformats.org/officeDocument/2006/relationships/slide" Target="slide56.xml"/><Relationship Id="rId4" Type="http://schemas.openxmlformats.org/officeDocument/2006/relationships/image" Target="../media/image75.png"/><Relationship Id="rId9" Type="http://schemas.openxmlformats.org/officeDocument/2006/relationships/image" Target="../media/image46.svg"/><Relationship Id="rId14" Type="http://schemas.openxmlformats.org/officeDocument/2006/relationships/image" Target="../media/image78.sv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46.svg"/><Relationship Id="rId18" Type="http://schemas.openxmlformats.org/officeDocument/2006/relationships/image" Target="../media/image66.svg"/><Relationship Id="rId3" Type="http://schemas.openxmlformats.org/officeDocument/2006/relationships/image" Target="../media/image80.svg"/><Relationship Id="rId21" Type="http://schemas.openxmlformats.org/officeDocument/2006/relationships/image" Target="../media/image14.svg"/><Relationship Id="rId7" Type="http://schemas.openxmlformats.org/officeDocument/2006/relationships/image" Target="../media/image84.svg"/><Relationship Id="rId12" Type="http://schemas.openxmlformats.org/officeDocument/2006/relationships/image" Target="../media/image45.png"/><Relationship Id="rId17" Type="http://schemas.openxmlformats.org/officeDocument/2006/relationships/image" Target="../media/image65.png"/><Relationship Id="rId2" Type="http://schemas.openxmlformats.org/officeDocument/2006/relationships/image" Target="../media/image79.png"/><Relationship Id="rId16" Type="http://schemas.openxmlformats.org/officeDocument/2006/relationships/image" Target="../media/image56.svg"/><Relationship Id="rId20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3.png"/><Relationship Id="rId11" Type="http://schemas.openxmlformats.org/officeDocument/2006/relationships/image" Target="../media/image2.svg"/><Relationship Id="rId5" Type="http://schemas.openxmlformats.org/officeDocument/2006/relationships/image" Target="../media/image82.svg"/><Relationship Id="rId15" Type="http://schemas.openxmlformats.org/officeDocument/2006/relationships/image" Target="../media/image55.png"/><Relationship Id="rId23" Type="http://schemas.openxmlformats.org/officeDocument/2006/relationships/image" Target="../media/image89.svg"/><Relationship Id="rId10" Type="http://schemas.openxmlformats.org/officeDocument/2006/relationships/image" Target="../media/image1.png"/><Relationship Id="rId19" Type="http://schemas.openxmlformats.org/officeDocument/2006/relationships/slide" Target="slide56.xml"/><Relationship Id="rId4" Type="http://schemas.openxmlformats.org/officeDocument/2006/relationships/image" Target="../media/image81.png"/><Relationship Id="rId9" Type="http://schemas.openxmlformats.org/officeDocument/2006/relationships/image" Target="../media/image86.svg"/><Relationship Id="rId14" Type="http://schemas.openxmlformats.org/officeDocument/2006/relationships/image" Target="../media/image87.png"/><Relationship Id="rId22" Type="http://schemas.openxmlformats.org/officeDocument/2006/relationships/image" Target="../media/image88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svg"/><Relationship Id="rId13" Type="http://schemas.openxmlformats.org/officeDocument/2006/relationships/image" Target="../media/image45.png"/><Relationship Id="rId3" Type="http://schemas.openxmlformats.org/officeDocument/2006/relationships/image" Target="../media/image90.svg"/><Relationship Id="rId7" Type="http://schemas.openxmlformats.org/officeDocument/2006/relationships/image" Target="../media/image81.png"/><Relationship Id="rId12" Type="http://schemas.openxmlformats.org/officeDocument/2006/relationships/image" Target="../media/image9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1.svg"/><Relationship Id="rId11" Type="http://schemas.openxmlformats.org/officeDocument/2006/relationships/image" Target="../media/image93.png"/><Relationship Id="rId5" Type="http://schemas.openxmlformats.org/officeDocument/2006/relationships/image" Target="../media/image13.png"/><Relationship Id="rId10" Type="http://schemas.openxmlformats.org/officeDocument/2006/relationships/image" Target="../media/image56.svg"/><Relationship Id="rId4" Type="http://schemas.openxmlformats.org/officeDocument/2006/relationships/slide" Target="slide56.xml"/><Relationship Id="rId9" Type="http://schemas.openxmlformats.org/officeDocument/2006/relationships/image" Target="../media/image55.png"/><Relationship Id="rId14" Type="http://schemas.openxmlformats.org/officeDocument/2006/relationships/image" Target="../media/image95.sv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image" Target="../media/image90.svg"/><Relationship Id="rId7" Type="http://schemas.openxmlformats.org/officeDocument/2006/relationships/image" Target="../media/image4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1.svg"/><Relationship Id="rId5" Type="http://schemas.openxmlformats.org/officeDocument/2006/relationships/image" Target="../media/image13.png"/><Relationship Id="rId10" Type="http://schemas.openxmlformats.org/officeDocument/2006/relationships/image" Target="../media/image95.svg"/><Relationship Id="rId4" Type="http://schemas.openxmlformats.org/officeDocument/2006/relationships/slide" Target="slide56.xml"/><Relationship Id="rId9" Type="http://schemas.openxmlformats.org/officeDocument/2006/relationships/image" Target="../media/image45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svg"/><Relationship Id="rId13" Type="http://schemas.openxmlformats.org/officeDocument/2006/relationships/image" Target="../media/image98.png"/><Relationship Id="rId18" Type="http://schemas.openxmlformats.org/officeDocument/2006/relationships/image" Target="../media/image100.svg"/><Relationship Id="rId3" Type="http://schemas.openxmlformats.org/officeDocument/2006/relationships/image" Target="../media/image90.svg"/><Relationship Id="rId7" Type="http://schemas.openxmlformats.org/officeDocument/2006/relationships/image" Target="../media/image81.png"/><Relationship Id="rId12" Type="http://schemas.openxmlformats.org/officeDocument/2006/relationships/image" Target="../media/image94.svg"/><Relationship Id="rId17" Type="http://schemas.openxmlformats.org/officeDocument/2006/relationships/image" Target="../media/image55.png"/><Relationship Id="rId2" Type="http://schemas.openxmlformats.org/officeDocument/2006/relationships/image" Target="../media/image1.png"/><Relationship Id="rId16" Type="http://schemas.openxmlformats.org/officeDocument/2006/relationships/image" Target="../media/image66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1.svg"/><Relationship Id="rId11" Type="http://schemas.openxmlformats.org/officeDocument/2006/relationships/image" Target="../media/image93.png"/><Relationship Id="rId5" Type="http://schemas.openxmlformats.org/officeDocument/2006/relationships/image" Target="../media/image13.png"/><Relationship Id="rId15" Type="http://schemas.openxmlformats.org/officeDocument/2006/relationships/image" Target="../media/image65.png"/><Relationship Id="rId10" Type="http://schemas.openxmlformats.org/officeDocument/2006/relationships/image" Target="../media/image97.svg"/><Relationship Id="rId4" Type="http://schemas.openxmlformats.org/officeDocument/2006/relationships/slide" Target="slide56.xml"/><Relationship Id="rId9" Type="http://schemas.openxmlformats.org/officeDocument/2006/relationships/image" Target="../media/image96.png"/><Relationship Id="rId14" Type="http://schemas.openxmlformats.org/officeDocument/2006/relationships/image" Target="../media/image99.sv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svg"/><Relationship Id="rId3" Type="http://schemas.openxmlformats.org/officeDocument/2006/relationships/image" Target="../media/image102.svg"/><Relationship Id="rId7" Type="http://schemas.openxmlformats.org/officeDocument/2006/relationships/image" Target="../media/image13.png"/><Relationship Id="rId12" Type="http://schemas.openxmlformats.org/officeDocument/2006/relationships/image" Target="../media/image95.sv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.xml"/><Relationship Id="rId6" Type="http://schemas.openxmlformats.org/officeDocument/2006/relationships/slide" Target="slide56.xml"/><Relationship Id="rId11" Type="http://schemas.openxmlformats.org/officeDocument/2006/relationships/image" Target="../media/image45.png"/><Relationship Id="rId5" Type="http://schemas.openxmlformats.org/officeDocument/2006/relationships/image" Target="../media/image90.svg"/><Relationship Id="rId10" Type="http://schemas.openxmlformats.org/officeDocument/2006/relationships/image" Target="../media/image104.svg"/><Relationship Id="rId4" Type="http://schemas.openxmlformats.org/officeDocument/2006/relationships/image" Target="../media/image1.png"/><Relationship Id="rId9" Type="http://schemas.openxmlformats.org/officeDocument/2006/relationships/image" Target="../media/image10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slide" Target="slide7.xml"/><Relationship Id="rId4" Type="http://schemas.openxmlformats.org/officeDocument/2006/relationships/image" Target="../media/image2.sv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slide" Target="slide56.xml"/><Relationship Id="rId3" Type="http://schemas.openxmlformats.org/officeDocument/2006/relationships/image" Target="../media/image42.svg"/><Relationship Id="rId7" Type="http://schemas.openxmlformats.org/officeDocument/2006/relationships/image" Target="../media/image90.svg"/><Relationship Id="rId12" Type="http://schemas.openxmlformats.org/officeDocument/2006/relationships/image" Target="../media/image95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openxmlformats.org/officeDocument/2006/relationships/image" Target="../media/image45.png"/><Relationship Id="rId5" Type="http://schemas.openxmlformats.org/officeDocument/2006/relationships/image" Target="../media/image106.svg"/><Relationship Id="rId10" Type="http://schemas.openxmlformats.org/officeDocument/2006/relationships/image" Target="../media/image91.svg"/><Relationship Id="rId4" Type="http://schemas.openxmlformats.org/officeDocument/2006/relationships/image" Target="../media/image105.png"/><Relationship Id="rId9" Type="http://schemas.openxmlformats.org/officeDocument/2006/relationships/image" Target="../media/image13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slide" Target="slide56.xml"/><Relationship Id="rId13" Type="http://schemas.openxmlformats.org/officeDocument/2006/relationships/image" Target="../media/image59.png"/><Relationship Id="rId3" Type="http://schemas.openxmlformats.org/officeDocument/2006/relationships/image" Target="../media/image107.svg"/><Relationship Id="rId7" Type="http://schemas.openxmlformats.org/officeDocument/2006/relationships/image" Target="../media/image52.svg"/><Relationship Id="rId12" Type="http://schemas.openxmlformats.org/officeDocument/2006/relationships/image" Target="../media/image95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11" Type="http://schemas.openxmlformats.org/officeDocument/2006/relationships/image" Target="../media/image45.png"/><Relationship Id="rId5" Type="http://schemas.openxmlformats.org/officeDocument/2006/relationships/image" Target="../media/image90.svg"/><Relationship Id="rId10" Type="http://schemas.openxmlformats.org/officeDocument/2006/relationships/image" Target="../media/image91.svg"/><Relationship Id="rId4" Type="http://schemas.openxmlformats.org/officeDocument/2006/relationships/image" Target="../media/image1.png"/><Relationship Id="rId9" Type="http://schemas.openxmlformats.org/officeDocument/2006/relationships/image" Target="../media/image13.png"/><Relationship Id="rId14" Type="http://schemas.openxmlformats.org/officeDocument/2006/relationships/image" Target="../media/image60.sv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95.svg"/><Relationship Id="rId18" Type="http://schemas.openxmlformats.org/officeDocument/2006/relationships/image" Target="../media/image60.svg"/><Relationship Id="rId3" Type="http://schemas.openxmlformats.org/officeDocument/2006/relationships/image" Target="../media/image108.svg"/><Relationship Id="rId7" Type="http://schemas.openxmlformats.org/officeDocument/2006/relationships/image" Target="../media/image56.svg"/><Relationship Id="rId12" Type="http://schemas.openxmlformats.org/officeDocument/2006/relationships/image" Target="../media/image45.png"/><Relationship Id="rId17" Type="http://schemas.openxmlformats.org/officeDocument/2006/relationships/image" Target="../media/image59.png"/><Relationship Id="rId2" Type="http://schemas.openxmlformats.org/officeDocument/2006/relationships/image" Target="../media/image53.png"/><Relationship Id="rId16" Type="http://schemas.openxmlformats.org/officeDocument/2006/relationships/image" Target="../media/image91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11" Type="http://schemas.openxmlformats.org/officeDocument/2006/relationships/image" Target="../media/image90.svg"/><Relationship Id="rId5" Type="http://schemas.openxmlformats.org/officeDocument/2006/relationships/image" Target="../media/image109.svg"/><Relationship Id="rId15" Type="http://schemas.openxmlformats.org/officeDocument/2006/relationships/image" Target="../media/image13.png"/><Relationship Id="rId10" Type="http://schemas.openxmlformats.org/officeDocument/2006/relationships/image" Target="../media/image1.png"/><Relationship Id="rId4" Type="http://schemas.openxmlformats.org/officeDocument/2006/relationships/image" Target="../media/image57.png"/><Relationship Id="rId9" Type="http://schemas.openxmlformats.org/officeDocument/2006/relationships/image" Target="../media/image52.svg"/><Relationship Id="rId14" Type="http://schemas.openxmlformats.org/officeDocument/2006/relationships/slide" Target="slide56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slide" Target="slide56.xml"/><Relationship Id="rId3" Type="http://schemas.openxmlformats.org/officeDocument/2006/relationships/image" Target="../media/image110.svg"/><Relationship Id="rId7" Type="http://schemas.openxmlformats.org/officeDocument/2006/relationships/image" Target="../media/image111.svg"/><Relationship Id="rId12" Type="http://schemas.openxmlformats.org/officeDocument/2006/relationships/image" Target="../media/image95.sv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png"/><Relationship Id="rId11" Type="http://schemas.openxmlformats.org/officeDocument/2006/relationships/image" Target="../media/image45.png"/><Relationship Id="rId5" Type="http://schemas.openxmlformats.org/officeDocument/2006/relationships/image" Target="../media/image90.svg"/><Relationship Id="rId10" Type="http://schemas.openxmlformats.org/officeDocument/2006/relationships/image" Target="../media/image91.svg"/><Relationship Id="rId4" Type="http://schemas.openxmlformats.org/officeDocument/2006/relationships/image" Target="../media/image1.png"/><Relationship Id="rId9" Type="http://schemas.openxmlformats.org/officeDocument/2006/relationships/image" Target="../media/image13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13" Type="http://schemas.openxmlformats.org/officeDocument/2006/relationships/image" Target="../media/image66.svg"/><Relationship Id="rId18" Type="http://schemas.openxmlformats.org/officeDocument/2006/relationships/image" Target="../media/image14.svg"/><Relationship Id="rId3" Type="http://schemas.openxmlformats.org/officeDocument/2006/relationships/image" Target="../media/image113.svg"/><Relationship Id="rId7" Type="http://schemas.openxmlformats.org/officeDocument/2006/relationships/image" Target="../media/image116.svg"/><Relationship Id="rId12" Type="http://schemas.openxmlformats.org/officeDocument/2006/relationships/image" Target="../media/image65.png"/><Relationship Id="rId17" Type="http://schemas.openxmlformats.org/officeDocument/2006/relationships/image" Target="../media/image13.png"/><Relationship Id="rId2" Type="http://schemas.openxmlformats.org/officeDocument/2006/relationships/image" Target="../media/image112.png"/><Relationship Id="rId16" Type="http://schemas.openxmlformats.org/officeDocument/2006/relationships/slide" Target="slide5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5.png"/><Relationship Id="rId11" Type="http://schemas.openxmlformats.org/officeDocument/2006/relationships/image" Target="../media/image2.svg"/><Relationship Id="rId5" Type="http://schemas.openxmlformats.org/officeDocument/2006/relationships/image" Target="../media/image114.svg"/><Relationship Id="rId15" Type="http://schemas.openxmlformats.org/officeDocument/2006/relationships/image" Target="../media/image120.svg"/><Relationship Id="rId10" Type="http://schemas.openxmlformats.org/officeDocument/2006/relationships/image" Target="../media/image1.png"/><Relationship Id="rId4" Type="http://schemas.openxmlformats.org/officeDocument/2006/relationships/image" Target="../media/image93.png"/><Relationship Id="rId9" Type="http://schemas.openxmlformats.org/officeDocument/2006/relationships/image" Target="../media/image118.svg"/><Relationship Id="rId14" Type="http://schemas.openxmlformats.org/officeDocument/2006/relationships/image" Target="../media/image119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13" Type="http://schemas.openxmlformats.org/officeDocument/2006/relationships/image" Target="../media/image13.png"/><Relationship Id="rId3" Type="http://schemas.openxmlformats.org/officeDocument/2006/relationships/image" Target="../media/image82.svg"/><Relationship Id="rId7" Type="http://schemas.openxmlformats.org/officeDocument/2006/relationships/image" Target="../media/image114.svg"/><Relationship Id="rId12" Type="http://schemas.openxmlformats.org/officeDocument/2006/relationships/slide" Target="slide56.xml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3.png"/><Relationship Id="rId11" Type="http://schemas.openxmlformats.org/officeDocument/2006/relationships/image" Target="../media/image118.svg"/><Relationship Id="rId5" Type="http://schemas.openxmlformats.org/officeDocument/2006/relationships/image" Target="../media/image2.svg"/><Relationship Id="rId15" Type="http://schemas.openxmlformats.org/officeDocument/2006/relationships/image" Target="../media/image87.png"/><Relationship Id="rId10" Type="http://schemas.openxmlformats.org/officeDocument/2006/relationships/image" Target="../media/image117.png"/><Relationship Id="rId4" Type="http://schemas.openxmlformats.org/officeDocument/2006/relationships/image" Target="../media/image1.png"/><Relationship Id="rId9" Type="http://schemas.openxmlformats.org/officeDocument/2006/relationships/image" Target="../media/image116.svg"/><Relationship Id="rId14" Type="http://schemas.openxmlformats.org/officeDocument/2006/relationships/image" Target="../media/image14.sv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slide" Target="slide28.xml"/><Relationship Id="rId13" Type="http://schemas.openxmlformats.org/officeDocument/2006/relationships/image" Target="../media/image8.svg"/><Relationship Id="rId18" Type="http://schemas.openxmlformats.org/officeDocument/2006/relationships/image" Target="../media/image13.png"/><Relationship Id="rId3" Type="http://schemas.openxmlformats.org/officeDocument/2006/relationships/image" Target="../media/image1.png"/><Relationship Id="rId7" Type="http://schemas.openxmlformats.org/officeDocument/2006/relationships/slide" Target="slide21.xml"/><Relationship Id="rId12" Type="http://schemas.openxmlformats.org/officeDocument/2006/relationships/image" Target="../media/image7.png"/><Relationship Id="rId17" Type="http://schemas.openxmlformats.org/officeDocument/2006/relationships/image" Target="../media/image12.sv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slide" Target="slide8.xml"/><Relationship Id="rId11" Type="http://schemas.openxmlformats.org/officeDocument/2006/relationships/image" Target="../media/image6.svg"/><Relationship Id="rId5" Type="http://schemas.openxmlformats.org/officeDocument/2006/relationships/slide" Target="slide3.xml"/><Relationship Id="rId15" Type="http://schemas.openxmlformats.org/officeDocument/2006/relationships/image" Target="../media/image10.svg"/><Relationship Id="rId10" Type="http://schemas.openxmlformats.org/officeDocument/2006/relationships/image" Target="../media/image5.png"/><Relationship Id="rId19" Type="http://schemas.openxmlformats.org/officeDocument/2006/relationships/image" Target="../media/image14.svg"/><Relationship Id="rId4" Type="http://schemas.openxmlformats.org/officeDocument/2006/relationships/image" Target="../media/image2.svg"/><Relationship Id="rId9" Type="http://schemas.openxmlformats.org/officeDocument/2006/relationships/slide" Target="slide59.xml"/><Relationship Id="rId14" Type="http://schemas.openxmlformats.org/officeDocument/2006/relationships/image" Target="../media/image9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2.svg"/><Relationship Id="rId7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slide" Target="slide78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2.svg"/><Relationship Id="rId7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slide" Target="slide7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" Target="slide7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12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slide" Target="slide7.xml"/><Relationship Id="rId4" Type="http://schemas.openxmlformats.org/officeDocument/2006/relationships/image" Target="../media/image2.sv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8.png"/><Relationship Id="rId7" Type="http://schemas.openxmlformats.org/officeDocument/2006/relationships/slide" Target="slide78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19.svg"/><Relationship Id="rId9" Type="http://schemas.openxmlformats.org/officeDocument/2006/relationships/image" Target="../media/image12.sv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slide" Target="slide78.xml"/><Relationship Id="rId3" Type="http://schemas.openxmlformats.org/officeDocument/2006/relationships/image" Target="../media/image122.svg"/><Relationship Id="rId7" Type="http://schemas.openxmlformats.org/officeDocument/2006/relationships/image" Target="../media/image2.sv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124.svg"/><Relationship Id="rId10" Type="http://schemas.openxmlformats.org/officeDocument/2006/relationships/image" Target="../media/image12.svg"/><Relationship Id="rId4" Type="http://schemas.openxmlformats.org/officeDocument/2006/relationships/image" Target="../media/image123.png"/><Relationship Id="rId9" Type="http://schemas.openxmlformats.org/officeDocument/2006/relationships/image" Target="../media/image11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slide" Target="slide78.xml"/><Relationship Id="rId3" Type="http://schemas.openxmlformats.org/officeDocument/2006/relationships/image" Target="../media/image126.svg"/><Relationship Id="rId7" Type="http://schemas.openxmlformats.org/officeDocument/2006/relationships/image" Target="../media/image2.sv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124.svg"/><Relationship Id="rId10" Type="http://schemas.openxmlformats.org/officeDocument/2006/relationships/image" Target="../media/image12.svg"/><Relationship Id="rId4" Type="http://schemas.openxmlformats.org/officeDocument/2006/relationships/image" Target="../media/image123.png"/><Relationship Id="rId9" Type="http://schemas.openxmlformats.org/officeDocument/2006/relationships/image" Target="../media/image11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12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slide" Target="slide59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12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slide" Target="slide59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129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slide" Target="slide59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130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slide" Target="slide59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131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slide" Target="slide59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132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slide" Target="slide59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133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slide" Target="slide59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28.xml"/><Relationship Id="rId13" Type="http://schemas.openxmlformats.org/officeDocument/2006/relationships/image" Target="../media/image8.svg"/><Relationship Id="rId18" Type="http://schemas.openxmlformats.org/officeDocument/2006/relationships/image" Target="../media/image13.png"/><Relationship Id="rId3" Type="http://schemas.openxmlformats.org/officeDocument/2006/relationships/image" Target="../media/image1.png"/><Relationship Id="rId7" Type="http://schemas.openxmlformats.org/officeDocument/2006/relationships/slide" Target="slide21.xml"/><Relationship Id="rId12" Type="http://schemas.openxmlformats.org/officeDocument/2006/relationships/image" Target="../media/image7.png"/><Relationship Id="rId17" Type="http://schemas.openxmlformats.org/officeDocument/2006/relationships/image" Target="../media/image12.sv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slide" Target="slide8.xml"/><Relationship Id="rId11" Type="http://schemas.openxmlformats.org/officeDocument/2006/relationships/image" Target="../media/image6.svg"/><Relationship Id="rId5" Type="http://schemas.openxmlformats.org/officeDocument/2006/relationships/slide" Target="slide3.xml"/><Relationship Id="rId15" Type="http://schemas.openxmlformats.org/officeDocument/2006/relationships/image" Target="../media/image10.svg"/><Relationship Id="rId10" Type="http://schemas.openxmlformats.org/officeDocument/2006/relationships/image" Target="../media/image5.png"/><Relationship Id="rId19" Type="http://schemas.openxmlformats.org/officeDocument/2006/relationships/image" Target="../media/image14.svg"/><Relationship Id="rId4" Type="http://schemas.openxmlformats.org/officeDocument/2006/relationships/image" Target="../media/image2.svg"/><Relationship Id="rId9" Type="http://schemas.openxmlformats.org/officeDocument/2006/relationships/slide" Target="slide59.xml"/><Relationship Id="rId14" Type="http://schemas.openxmlformats.org/officeDocument/2006/relationships/image" Target="../media/image9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134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slide" Target="slide59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2.sv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slide" Target="slide59.xml"/><Relationship Id="rId4" Type="http://schemas.openxmlformats.org/officeDocument/2006/relationships/image" Target="../media/image2.sv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2.sv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slide" Target="slide59.xml"/><Relationship Id="rId4" Type="http://schemas.openxmlformats.org/officeDocument/2006/relationships/image" Target="../media/image2.sv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2.sv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slide" Target="slide59.xml"/><Relationship Id="rId4" Type="http://schemas.openxmlformats.org/officeDocument/2006/relationships/image" Target="../media/image2.sv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2.sv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slide" Target="slide59.xml"/><Relationship Id="rId4" Type="http://schemas.openxmlformats.org/officeDocument/2006/relationships/image" Target="../media/image2.sv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2.sv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slide" Target="slide59.xml"/><Relationship Id="rId4" Type="http://schemas.openxmlformats.org/officeDocument/2006/relationships/image" Target="../media/image2.sv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134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78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.png"/><Relationship Id="rId7" Type="http://schemas.openxmlformats.org/officeDocument/2006/relationships/image" Target="../media/image12.sv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slide" Target="slide78.xml"/><Relationship Id="rId4" Type="http://schemas.openxmlformats.org/officeDocument/2006/relationships/image" Target="../media/image2.svg"/><Relationship Id="rId9" Type="http://schemas.openxmlformats.org/officeDocument/2006/relationships/image" Target="../media/image19.sv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slide" Target="slide59.xml"/><Relationship Id="rId13" Type="http://schemas.openxmlformats.org/officeDocument/2006/relationships/image" Target="../media/image9.png"/><Relationship Id="rId18" Type="http://schemas.openxmlformats.org/officeDocument/2006/relationships/image" Target="../media/image14.svg"/><Relationship Id="rId3" Type="http://schemas.openxmlformats.org/officeDocument/2006/relationships/image" Target="../media/image1.png"/><Relationship Id="rId7" Type="http://schemas.openxmlformats.org/officeDocument/2006/relationships/slide" Target="slide21.xml"/><Relationship Id="rId12" Type="http://schemas.openxmlformats.org/officeDocument/2006/relationships/image" Target="../media/image8.svg"/><Relationship Id="rId17" Type="http://schemas.openxmlformats.org/officeDocument/2006/relationships/image" Target="../media/image13.png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12.svg"/><Relationship Id="rId1" Type="http://schemas.openxmlformats.org/officeDocument/2006/relationships/slideLayout" Target="../slideLayouts/slideLayout1.xml"/><Relationship Id="rId6" Type="http://schemas.openxmlformats.org/officeDocument/2006/relationships/slide" Target="slide8.xml"/><Relationship Id="rId11" Type="http://schemas.openxmlformats.org/officeDocument/2006/relationships/image" Target="../media/image7.png"/><Relationship Id="rId5" Type="http://schemas.openxmlformats.org/officeDocument/2006/relationships/slide" Target="slide3.xml"/><Relationship Id="rId15" Type="http://schemas.openxmlformats.org/officeDocument/2006/relationships/image" Target="../media/image11.png"/><Relationship Id="rId10" Type="http://schemas.openxmlformats.org/officeDocument/2006/relationships/image" Target="../media/image6.svg"/><Relationship Id="rId4" Type="http://schemas.openxmlformats.org/officeDocument/2006/relationships/image" Target="../media/image2.svg"/><Relationship Id="rId9" Type="http://schemas.openxmlformats.org/officeDocument/2006/relationships/image" Target="../media/image5.png"/><Relationship Id="rId14" Type="http://schemas.openxmlformats.org/officeDocument/2006/relationships/image" Target="../media/image10.sv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6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8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15.png"/><Relationship Id="rId4" Type="http://schemas.openxmlformats.org/officeDocument/2006/relationships/slide" Target="slide20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13" Type="http://schemas.openxmlformats.org/officeDocument/2006/relationships/image" Target="../media/image143.gif"/><Relationship Id="rId3" Type="http://schemas.openxmlformats.org/officeDocument/2006/relationships/image" Target="../media/image2.svg"/><Relationship Id="rId7" Type="http://schemas.openxmlformats.org/officeDocument/2006/relationships/slide" Target="slide3.xml"/><Relationship Id="rId12" Type="http://schemas.openxmlformats.org/officeDocument/2006/relationships/image" Target="../media/image14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8.svg"/><Relationship Id="rId11" Type="http://schemas.openxmlformats.org/officeDocument/2006/relationships/image" Target="../media/image141.png"/><Relationship Id="rId5" Type="http://schemas.openxmlformats.org/officeDocument/2006/relationships/image" Target="../media/image137.png"/><Relationship Id="rId10" Type="http://schemas.openxmlformats.org/officeDocument/2006/relationships/slide" Target="slide8.xml"/><Relationship Id="rId4" Type="http://schemas.openxmlformats.org/officeDocument/2006/relationships/slide" Target="slide21.xml"/><Relationship Id="rId9" Type="http://schemas.openxmlformats.org/officeDocument/2006/relationships/image" Target="../media/image140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8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slide" Target="slide20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72FF4553-0668-41CA-842D-AAB5D2E03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14512" y="1586732"/>
            <a:ext cx="4322118" cy="2509614"/>
          </a:xfrm>
          <a:prstGeom prst="rect">
            <a:avLst/>
          </a:prstGeom>
        </p:spPr>
      </p:pic>
      <p:sp>
        <p:nvSpPr>
          <p:cNvPr id="23" name="Titel 22">
            <a:extLst>
              <a:ext uri="{FF2B5EF4-FFF2-40B4-BE49-F238E27FC236}">
                <a16:creationId xmlns:a16="http://schemas.microsoft.com/office/drawing/2014/main" id="{D0E29F71-DFD3-466A-B6A5-FA26FCAD1D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2387600"/>
            <a:ext cx="914400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de-DE"/>
              <a:t>Green-GO Interkom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60ACD44B-E93F-477B-B44C-EF5A2EA5BDE1}"/>
              </a:ext>
            </a:extLst>
          </p:cNvPr>
          <p:cNvSpPr txBox="1"/>
          <p:nvPr/>
        </p:nvSpPr>
        <p:spPr>
          <a:xfrm>
            <a:off x="4084800" y="4303264"/>
            <a:ext cx="40132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>
                <a:latin typeface="Segoe UI" panose="020B0502040204020203" pitchFamily="34" charset="0"/>
                <a:cs typeface="Segoe UI" panose="020B0502040204020203" pitchFamily="34" charset="0"/>
              </a:rPr>
              <a:t>WE NEED TO </a:t>
            </a:r>
            <a:r>
              <a:rPr lang="de-DE" sz="3600">
                <a:solidFill>
                  <a:srgbClr val="368A4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TALK</a:t>
            </a:r>
          </a:p>
        </p:txBody>
      </p:sp>
      <p:grpSp>
        <p:nvGrpSpPr>
          <p:cNvPr id="11" name="Gruppieren 10" descr="presented by cast">
            <a:extLst>
              <a:ext uri="{FF2B5EF4-FFF2-40B4-BE49-F238E27FC236}">
                <a16:creationId xmlns:a16="http://schemas.microsoft.com/office/drawing/2014/main" id="{FD7BC992-FC7E-49A1-94C3-AD1545AA43F6}"/>
              </a:ext>
            </a:extLst>
          </p:cNvPr>
          <p:cNvGrpSpPr/>
          <p:nvPr/>
        </p:nvGrpSpPr>
        <p:grpSpPr>
          <a:xfrm>
            <a:off x="3669325" y="6091158"/>
            <a:ext cx="4624749" cy="628590"/>
            <a:chOff x="4084800" y="5241528"/>
            <a:chExt cx="4624749" cy="628590"/>
          </a:xfrm>
        </p:grpSpPr>
        <p:sp>
          <p:nvSpPr>
            <p:cNvPr id="5" name="Textfeld 4">
              <a:extLst>
                <a:ext uri="{FF2B5EF4-FFF2-40B4-BE49-F238E27FC236}">
                  <a16:creationId xmlns:a16="http://schemas.microsoft.com/office/drawing/2014/main" id="{5CAC7164-86BA-4C74-9AED-0814854CD67E}"/>
                </a:ext>
              </a:extLst>
            </p:cNvPr>
            <p:cNvSpPr txBox="1"/>
            <p:nvPr/>
          </p:nvSpPr>
          <p:spPr>
            <a:xfrm>
              <a:off x="4084800" y="5285343"/>
              <a:ext cx="309387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de-DE" sz="3200">
                  <a:solidFill>
                    <a:schemeClr val="bg1">
                      <a:lumMod val="65000"/>
                    </a:schemeClr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PRESENTED BY</a:t>
              </a:r>
            </a:p>
          </p:txBody>
        </p:sp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5CAE3252-9CE0-4621-8277-4C452B9FA5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269273" y="5241528"/>
              <a:ext cx="1440276" cy="5725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9535662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EB1D4C0F-639A-4477-8D3D-EDC2860B91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2387600"/>
            <a:ext cx="914400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de-DE"/>
              <a:t>MCXD Tischstation</a:t>
            </a:r>
          </a:p>
        </p:txBody>
      </p:sp>
      <p:pic>
        <p:nvPicPr>
          <p:cNvPr id="22" name="Grafik 21" descr="MCXD Tischstation (Front)">
            <a:extLst>
              <a:ext uri="{FF2B5EF4-FFF2-40B4-BE49-F238E27FC236}">
                <a16:creationId xmlns:a16="http://schemas.microsoft.com/office/drawing/2014/main" id="{691F7B8D-344D-4009-A985-C2D7E8AA10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5392" y="1132782"/>
            <a:ext cx="6681216" cy="4769452"/>
          </a:xfrm>
          <a:prstGeom prst="rect">
            <a:avLst/>
          </a:prstGeom>
        </p:spPr>
      </p:pic>
      <p:sp>
        <p:nvSpPr>
          <p:cNvPr id="25" name="Textfeld 24">
            <a:extLst>
              <a:ext uri="{FF2B5EF4-FFF2-40B4-BE49-F238E27FC236}">
                <a16:creationId xmlns:a16="http://schemas.microsoft.com/office/drawing/2014/main" id="{50688BAC-60AE-4864-A1E4-1F96160F0137}"/>
              </a:ext>
            </a:extLst>
          </p:cNvPr>
          <p:cNvSpPr txBox="1"/>
          <p:nvPr/>
        </p:nvSpPr>
        <p:spPr>
          <a:xfrm>
            <a:off x="1527946" y="4515227"/>
            <a:ext cx="1047629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600">
                <a:latin typeface="Segoe UI" panose="020B0502040204020203" pitchFamily="34" charset="0"/>
                <a:cs typeface="Segoe UI" panose="020B0502040204020203" pitchFamily="34" charset="0"/>
              </a:rPr>
              <a:t>Analoge Schnittstellen ermöglichen </a:t>
            </a:r>
            <a:r>
              <a:rPr lang="de-DE" sz="2600" b="1">
                <a:latin typeface="Segoe UI" panose="020B0502040204020203" pitchFamily="34" charset="0"/>
                <a:cs typeface="Segoe UI" panose="020B0502040204020203" pitchFamily="34" charset="0"/>
              </a:rPr>
              <a:t>externe Integrationen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74D641BE-6EFF-48FD-BEFB-7D38437D742C}"/>
              </a:ext>
            </a:extLst>
          </p:cNvPr>
          <p:cNvSpPr txBox="1"/>
          <p:nvPr/>
        </p:nvSpPr>
        <p:spPr>
          <a:xfrm>
            <a:off x="1527947" y="1849575"/>
            <a:ext cx="761707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600">
                <a:latin typeface="Segoe UI" panose="020B0502040204020203" pitchFamily="34" charset="0"/>
                <a:cs typeface="Segoe UI" panose="020B0502040204020203" pitchFamily="34" charset="0"/>
              </a:rPr>
              <a:t>Volle Kontrolle im </a:t>
            </a:r>
            <a:r>
              <a:rPr lang="de-DE" sz="2600" b="1">
                <a:latin typeface="Segoe UI" panose="020B0502040204020203" pitchFamily="34" charset="0"/>
                <a:cs typeface="Segoe UI" panose="020B0502040204020203" pitchFamily="34" charset="0"/>
              </a:rPr>
              <a:t>schmalen</a:t>
            </a:r>
            <a:r>
              <a:rPr lang="de-DE" sz="2600">
                <a:latin typeface="Segoe UI" panose="020B0502040204020203" pitchFamily="34" charset="0"/>
                <a:cs typeface="Segoe UI" panose="020B0502040204020203" pitchFamily="34" charset="0"/>
              </a:rPr>
              <a:t> Formfaktor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C98ADAFE-C49D-42F1-8C6D-B9B8274FBD0A}"/>
              </a:ext>
            </a:extLst>
          </p:cNvPr>
          <p:cNvSpPr txBox="1"/>
          <p:nvPr/>
        </p:nvSpPr>
        <p:spPr>
          <a:xfrm>
            <a:off x="1527946" y="2718607"/>
            <a:ext cx="981646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600">
                <a:latin typeface="Segoe UI" panose="020B0502040204020203" pitchFamily="34" charset="0"/>
                <a:cs typeface="Segoe UI" panose="020B0502040204020203" pitchFamily="34" charset="0"/>
              </a:rPr>
              <a:t>Integriert sich platzsparend in </a:t>
            </a:r>
            <a:r>
              <a:rPr lang="de-DE" sz="2600" b="1">
                <a:latin typeface="Segoe UI" panose="020B0502040204020203" pitchFamily="34" charset="0"/>
                <a:cs typeface="Segoe UI" panose="020B0502040204020203" pitchFamily="34" charset="0"/>
              </a:rPr>
              <a:t>Systemracks</a:t>
            </a:r>
            <a:r>
              <a:rPr lang="de-DE" sz="2600">
                <a:latin typeface="Segoe UI" panose="020B0502040204020203" pitchFamily="34" charset="0"/>
                <a:cs typeface="Segoe UI" panose="020B0502040204020203" pitchFamily="34" charset="0"/>
              </a:rPr>
              <a:t> &amp; </a:t>
            </a:r>
            <a:r>
              <a:rPr lang="de-DE" sz="2600" b="1">
                <a:latin typeface="Segoe UI" panose="020B0502040204020203" pitchFamily="34" charset="0"/>
                <a:cs typeface="Segoe UI" panose="020B0502040204020203" pitchFamily="34" charset="0"/>
              </a:rPr>
              <a:t>Kontrollräume</a:t>
            </a: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127CC0D6-E389-4640-BC71-DCC266659BE6}"/>
              </a:ext>
            </a:extLst>
          </p:cNvPr>
          <p:cNvSpPr txBox="1"/>
          <p:nvPr/>
        </p:nvSpPr>
        <p:spPr>
          <a:xfrm>
            <a:off x="1527946" y="3587611"/>
            <a:ext cx="1066405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600" b="1">
                <a:latin typeface="Segoe UI" panose="020B0502040204020203" pitchFamily="34" charset="0"/>
                <a:cs typeface="Segoe UI" panose="020B0502040204020203" pitchFamily="34" charset="0"/>
              </a:rPr>
              <a:t>Frei konfigurierbare </a:t>
            </a:r>
            <a:r>
              <a:rPr lang="de-DE" sz="2600">
                <a:latin typeface="Segoe UI" panose="020B0502040204020203" pitchFamily="34" charset="0"/>
                <a:cs typeface="Segoe UI" panose="020B0502040204020203" pitchFamily="34" charset="0"/>
              </a:rPr>
              <a:t>Benutzeroberflächen</a:t>
            </a:r>
            <a:endParaRPr lang="de-DE" sz="2600" b="1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9" name="Grafik 28" descr="Check">
            <a:extLst>
              <a:ext uri="{FF2B5EF4-FFF2-40B4-BE49-F238E27FC236}">
                <a16:creationId xmlns:a16="http://schemas.microsoft.com/office/drawing/2014/main" id="{D59FE451-A424-44DC-B50B-9C90EC030D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86739" y="1845488"/>
            <a:ext cx="457200" cy="457200"/>
          </a:xfrm>
          <a:prstGeom prst="rect">
            <a:avLst/>
          </a:prstGeom>
        </p:spPr>
      </p:pic>
      <p:pic>
        <p:nvPicPr>
          <p:cNvPr id="30" name="Grafik 29" descr="Check">
            <a:extLst>
              <a:ext uri="{FF2B5EF4-FFF2-40B4-BE49-F238E27FC236}">
                <a16:creationId xmlns:a16="http://schemas.microsoft.com/office/drawing/2014/main" id="{E71D0188-162B-48F5-94FE-82F8FCAC13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86739" y="2714558"/>
            <a:ext cx="457200" cy="457200"/>
          </a:xfrm>
          <a:prstGeom prst="rect">
            <a:avLst/>
          </a:prstGeom>
        </p:spPr>
      </p:pic>
      <p:pic>
        <p:nvPicPr>
          <p:cNvPr id="31" name="Grafik 30" descr="Check">
            <a:extLst>
              <a:ext uri="{FF2B5EF4-FFF2-40B4-BE49-F238E27FC236}">
                <a16:creationId xmlns:a16="http://schemas.microsoft.com/office/drawing/2014/main" id="{AC5D5BC0-FB58-40AF-9751-643201F296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86739" y="3583562"/>
            <a:ext cx="457200" cy="457200"/>
          </a:xfrm>
          <a:prstGeom prst="rect">
            <a:avLst/>
          </a:prstGeom>
        </p:spPr>
      </p:pic>
      <p:pic>
        <p:nvPicPr>
          <p:cNvPr id="32" name="Grafik 31" descr="Check">
            <a:extLst>
              <a:ext uri="{FF2B5EF4-FFF2-40B4-BE49-F238E27FC236}">
                <a16:creationId xmlns:a16="http://schemas.microsoft.com/office/drawing/2014/main" id="{288AE028-AAB2-4457-B423-EC6E9569D6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86739" y="4511178"/>
            <a:ext cx="457200" cy="457200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C96D67BB-0E20-4C56-AEF3-D351900E8B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5306734"/>
            <a:ext cx="12192000" cy="1551267"/>
          </a:xfrm>
          <a:prstGeom prst="rect">
            <a:avLst/>
          </a:prstGeom>
          <a:gradFill>
            <a:gsLst>
              <a:gs pos="15000">
                <a:schemeClr val="bg1"/>
              </a:gs>
              <a:gs pos="0">
                <a:schemeClr val="lt1">
                  <a:shade val="100000"/>
                  <a:satMod val="115000"/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5" name="Gruppieren 4" descr="MCXD Tischstation">
            <a:extLst>
              <a:ext uri="{FF2B5EF4-FFF2-40B4-BE49-F238E27FC236}">
                <a16:creationId xmlns:a16="http://schemas.microsoft.com/office/drawing/2014/main" id="{A41D2B32-BD65-46AA-809D-44EDD2D00D63}"/>
              </a:ext>
            </a:extLst>
          </p:cNvPr>
          <p:cNvGrpSpPr/>
          <p:nvPr/>
        </p:nvGrpSpPr>
        <p:grpSpPr>
          <a:xfrm>
            <a:off x="7522618" y="6211131"/>
            <a:ext cx="4511362" cy="584776"/>
            <a:chOff x="7522618" y="6211131"/>
            <a:chExt cx="4511362" cy="584776"/>
          </a:xfrm>
        </p:grpSpPr>
        <p:sp>
          <p:nvSpPr>
            <p:cNvPr id="2" name="Textfeld 1">
              <a:extLst>
                <a:ext uri="{FF2B5EF4-FFF2-40B4-BE49-F238E27FC236}">
                  <a16:creationId xmlns:a16="http://schemas.microsoft.com/office/drawing/2014/main" id="{3AF4F273-D9CE-42FB-8309-5CACF9A5D13A}"/>
                </a:ext>
              </a:extLst>
            </p:cNvPr>
            <p:cNvSpPr txBox="1"/>
            <p:nvPr/>
          </p:nvSpPr>
          <p:spPr>
            <a:xfrm>
              <a:off x="9164771" y="6211131"/>
              <a:ext cx="286920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3200">
                  <a:solidFill>
                    <a:srgbClr val="368A4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TISCHSTATION</a:t>
              </a:r>
            </a:p>
          </p:txBody>
        </p:sp>
        <p:sp>
          <p:nvSpPr>
            <p:cNvPr id="42" name="Textfeld 41">
              <a:extLst>
                <a:ext uri="{FF2B5EF4-FFF2-40B4-BE49-F238E27FC236}">
                  <a16:creationId xmlns:a16="http://schemas.microsoft.com/office/drawing/2014/main" id="{ECCB36C4-5383-43D3-A696-E1A0F390F563}"/>
                </a:ext>
              </a:extLst>
            </p:cNvPr>
            <p:cNvSpPr txBox="1"/>
            <p:nvPr/>
          </p:nvSpPr>
          <p:spPr>
            <a:xfrm>
              <a:off x="7522618" y="6211132"/>
              <a:ext cx="16785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de-DE" sz="3200">
                  <a:solidFill>
                    <a:srgbClr val="368A41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MCXD</a:t>
              </a:r>
            </a:p>
          </p:txBody>
        </p:sp>
      </p:grpSp>
      <p:sp>
        <p:nvSpPr>
          <p:cNvPr id="24" name="Rechteck 23">
            <a:extLst>
              <a:ext uri="{FF2B5EF4-FFF2-40B4-BE49-F238E27FC236}">
                <a16:creationId xmlns:a16="http://schemas.microsoft.com/office/drawing/2014/main" id="{D394BB65-7DFB-429D-8664-2BE143E98C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1190578"/>
          </a:xfrm>
          <a:prstGeom prst="rect">
            <a:avLst/>
          </a:prstGeom>
          <a:gradFill>
            <a:gsLst>
              <a:gs pos="85000">
                <a:schemeClr val="bg1"/>
              </a:gs>
              <a:gs pos="100000">
                <a:schemeClr val="lt1">
                  <a:shade val="100000"/>
                  <a:satMod val="115000"/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gradFill flip="none" rotWithShape="1">
                <a:gsLst>
                  <a:gs pos="0">
                    <a:schemeClr val="bg1"/>
                  </a:gs>
                  <a:gs pos="100000">
                    <a:schemeClr val="lt1">
                      <a:shade val="100000"/>
                      <a:satMod val="115000"/>
                      <a:alpha val="0"/>
                    </a:schemeClr>
                  </a:gs>
                </a:gsLst>
                <a:lin ang="5400000" scaled="1"/>
                <a:tileRect/>
              </a:gradFill>
            </a:endParaRPr>
          </a:p>
        </p:txBody>
      </p:sp>
      <p:pic>
        <p:nvPicPr>
          <p:cNvPr id="8" name="Grafik 7" descr="Green-GO">
            <a:extLst>
              <a:ext uri="{FF2B5EF4-FFF2-40B4-BE49-F238E27FC236}">
                <a16:creationId xmlns:a16="http://schemas.microsoft.com/office/drawing/2014/main" id="{72FF4553-0668-41CA-842D-AAB5D2E03EE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79793" y="295217"/>
            <a:ext cx="1300924" cy="755374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ED694B4D-B89B-471A-9531-93A33B6D4711}"/>
              </a:ext>
            </a:extLst>
          </p:cNvPr>
          <p:cNvSpPr txBox="1"/>
          <p:nvPr/>
        </p:nvSpPr>
        <p:spPr>
          <a:xfrm>
            <a:off x="1769033" y="296039"/>
            <a:ext cx="2472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>
                <a:latin typeface="Segoe UI Semibold" panose="020B0702040204020203" pitchFamily="34" charset="0"/>
                <a:cs typeface="Segoe UI Semibold" panose="020B0702040204020203" pitchFamily="34" charset="0"/>
              </a:rPr>
              <a:t>WE NEED TO </a:t>
            </a:r>
            <a:r>
              <a:rPr lang="de-DE" b="1">
                <a:solidFill>
                  <a:srgbClr val="368A4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TALK</a:t>
            </a:r>
          </a:p>
        </p:txBody>
      </p:sp>
      <p:grpSp>
        <p:nvGrpSpPr>
          <p:cNvPr id="4" name="Gruppieren 3" descr="MCX* Sprechstellen">
            <a:extLst>
              <a:ext uri="{FF2B5EF4-FFF2-40B4-BE49-F238E27FC236}">
                <a16:creationId xmlns:a16="http://schemas.microsoft.com/office/drawing/2014/main" id="{2FC325EB-2C5B-4472-A64B-B6F7D0D9DE87}"/>
              </a:ext>
            </a:extLst>
          </p:cNvPr>
          <p:cNvGrpSpPr/>
          <p:nvPr/>
        </p:nvGrpSpPr>
        <p:grpSpPr>
          <a:xfrm>
            <a:off x="7260525" y="6208634"/>
            <a:ext cx="4915223" cy="584776"/>
            <a:chOff x="7271158" y="6211131"/>
            <a:chExt cx="4915223" cy="584776"/>
          </a:xfrm>
        </p:grpSpPr>
        <p:sp>
          <p:nvSpPr>
            <p:cNvPr id="34" name="Textfeld 33">
              <a:extLst>
                <a:ext uri="{FF2B5EF4-FFF2-40B4-BE49-F238E27FC236}">
                  <a16:creationId xmlns:a16="http://schemas.microsoft.com/office/drawing/2014/main" id="{13C5AC83-C7F8-47A1-9D35-205B3F05E7C1}"/>
                </a:ext>
              </a:extLst>
            </p:cNvPr>
            <p:cNvSpPr txBox="1"/>
            <p:nvPr/>
          </p:nvSpPr>
          <p:spPr>
            <a:xfrm>
              <a:off x="8846821" y="6211131"/>
              <a:ext cx="333956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3200">
                  <a:solidFill>
                    <a:srgbClr val="368A4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SPRECHSTELLEN</a:t>
              </a:r>
            </a:p>
          </p:txBody>
        </p:sp>
        <p:sp>
          <p:nvSpPr>
            <p:cNvPr id="36" name="Textfeld 35">
              <a:extLst>
                <a:ext uri="{FF2B5EF4-FFF2-40B4-BE49-F238E27FC236}">
                  <a16:creationId xmlns:a16="http://schemas.microsoft.com/office/drawing/2014/main" id="{A455A418-97AB-4E6D-8394-0BE0D5D6683C}"/>
                </a:ext>
              </a:extLst>
            </p:cNvPr>
            <p:cNvSpPr txBox="1"/>
            <p:nvPr/>
          </p:nvSpPr>
          <p:spPr>
            <a:xfrm>
              <a:off x="7271158" y="6211132"/>
              <a:ext cx="16785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de-DE" sz="3200">
                  <a:solidFill>
                    <a:srgbClr val="368A41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MCX*</a:t>
              </a:r>
            </a:p>
          </p:txBody>
        </p:sp>
      </p:grpSp>
      <p:sp>
        <p:nvSpPr>
          <p:cNvPr id="21" name="Textfeld 20">
            <a:extLst>
              <a:ext uri="{FF2B5EF4-FFF2-40B4-BE49-F238E27FC236}">
                <a16:creationId xmlns:a16="http://schemas.microsoft.com/office/drawing/2014/main" id="{87CEC856-2CE5-456A-A293-B6475058135B}"/>
              </a:ext>
            </a:extLst>
          </p:cNvPr>
          <p:cNvSpPr txBox="1"/>
          <p:nvPr/>
        </p:nvSpPr>
        <p:spPr>
          <a:xfrm>
            <a:off x="1769032" y="622414"/>
            <a:ext cx="5474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>
                <a:latin typeface="Segoe UI Semilight"/>
                <a:cs typeface="Segoe UI Semilight"/>
              </a:rPr>
              <a:t>EIN FLEXIBLES INTERKOM SYSTEM MIT POTENTIAL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4A61C641-7119-462A-88E2-93627AED4184}"/>
              </a:ext>
            </a:extLst>
          </p:cNvPr>
          <p:cNvSpPr txBox="1"/>
          <p:nvPr/>
        </p:nvSpPr>
        <p:spPr>
          <a:xfrm>
            <a:off x="7853461" y="5912888"/>
            <a:ext cx="35146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>
                <a:solidFill>
                  <a:srgbClr val="F9B13F"/>
                </a:solidFill>
                <a:latin typeface="Segoe UI Semilight" panose="020B0402040204020203" pitchFamily="34" charset="0"/>
                <a:ea typeface="Roboto" panose="02000000000000000000" pitchFamily="2" charset="0"/>
                <a:cs typeface="Segoe UI Semilight" panose="020B0402040204020203" pitchFamily="34" charset="0"/>
              </a:rPr>
              <a:t>SPRECHSTELLEN</a:t>
            </a:r>
          </a:p>
        </p:txBody>
      </p:sp>
      <p:pic>
        <p:nvPicPr>
          <p:cNvPr id="38" name="Grafik 37">
            <a:hlinkClick r:id="rId7" action="ppaction://hlinksldjump"/>
            <a:extLst>
              <a:ext uri="{FF2B5EF4-FFF2-40B4-BE49-F238E27FC236}">
                <a16:creationId xmlns:a16="http://schemas.microsoft.com/office/drawing/2014/main" id="{88787A01-91A7-F74B-AF38-A58E8C029E1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344414" y="5526367"/>
            <a:ext cx="543088" cy="684763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5133986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2" presetClass="exit" presetSubtype="2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2" dur="3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3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2" presetClass="entr" presetSubtype="2" fill="hold" nodeType="withEffect">
                                  <p:stCondLst>
                                    <p:cond delay="36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3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0.01146 4.81481E-6 L -0.01146 0.00023 " pathEditMode="relative" rAng="0" ptsTypes="AA">
                                      <p:cBhvr>
                                        <p:cTn id="48" dur="7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uild="p"/>
      <p:bldP spid="26" grpId="0" build="p"/>
      <p:bldP spid="27" grpId="0" build="p"/>
      <p:bldP spid="28" grpId="0" build="p"/>
      <p:bldP spid="3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rafik 32" descr="MCXD Tischstation &amp; MCXDEXT Kanalerweiterung (Front)">
            <a:extLst>
              <a:ext uri="{FF2B5EF4-FFF2-40B4-BE49-F238E27FC236}">
                <a16:creationId xmlns:a16="http://schemas.microsoft.com/office/drawing/2014/main" id="{83770236-F913-4701-B66B-35F35DBABA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5538" y="1570916"/>
            <a:ext cx="9860924" cy="3765862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EB1D4C0F-639A-4477-8D3D-EDC2860B91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2387600"/>
            <a:ext cx="914400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de-DE"/>
              <a:t>MCX*Kanalerweiterung</a:t>
            </a:r>
          </a:p>
        </p:txBody>
      </p:sp>
      <p:pic>
        <p:nvPicPr>
          <p:cNvPr id="23" name="Grafik 22" descr="MCX Rackstation &amp; MCXEXT Kanalerweiterung (Front)">
            <a:extLst>
              <a:ext uri="{FF2B5EF4-FFF2-40B4-BE49-F238E27FC236}">
                <a16:creationId xmlns:a16="http://schemas.microsoft.com/office/drawing/2014/main" id="{7476EDA6-D902-4C0C-96D6-E1F18B5F34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851" y="1398060"/>
            <a:ext cx="10626298" cy="3755968"/>
          </a:xfrm>
          <a:prstGeom prst="rect">
            <a:avLst/>
          </a:prstGeom>
        </p:spPr>
      </p:pic>
      <p:sp>
        <p:nvSpPr>
          <p:cNvPr id="34" name="Textfeld 33">
            <a:extLst>
              <a:ext uri="{FF2B5EF4-FFF2-40B4-BE49-F238E27FC236}">
                <a16:creationId xmlns:a16="http://schemas.microsoft.com/office/drawing/2014/main" id="{A9EAB64C-015C-4CFB-A055-B14E17B24B3F}"/>
              </a:ext>
            </a:extLst>
          </p:cNvPr>
          <p:cNvSpPr txBox="1"/>
          <p:nvPr/>
        </p:nvSpPr>
        <p:spPr>
          <a:xfrm>
            <a:off x="1525842" y="1858541"/>
            <a:ext cx="743933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600">
                <a:latin typeface="Segoe UI" panose="020B0502040204020203" pitchFamily="34" charset="0"/>
                <a:cs typeface="Segoe UI" panose="020B0502040204020203" pitchFamily="34" charset="0"/>
              </a:rPr>
              <a:t>Für besonders </a:t>
            </a:r>
            <a:r>
              <a:rPr lang="de-DE" sz="2600" b="1">
                <a:latin typeface="Segoe UI" panose="020B0502040204020203" pitchFamily="34" charset="0"/>
                <a:cs typeface="Segoe UI" panose="020B0502040204020203" pitchFamily="34" charset="0"/>
              </a:rPr>
              <a:t>komplexe</a:t>
            </a:r>
            <a:r>
              <a:rPr lang="de-DE" sz="2600">
                <a:latin typeface="Segoe UI" panose="020B0502040204020203" pitchFamily="34" charset="0"/>
                <a:cs typeface="Segoe UI" panose="020B0502040204020203" pitchFamily="34" charset="0"/>
              </a:rPr>
              <a:t> Arbeitsplätze</a:t>
            </a: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06B6C66E-A5AD-4C8C-B3DA-2698C0138D54}"/>
              </a:ext>
            </a:extLst>
          </p:cNvPr>
          <p:cNvSpPr txBox="1"/>
          <p:nvPr/>
        </p:nvSpPr>
        <p:spPr>
          <a:xfrm>
            <a:off x="1525841" y="2723763"/>
            <a:ext cx="867331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600">
                <a:latin typeface="Segoe UI" panose="020B0502040204020203" pitchFamily="34" charset="0"/>
                <a:cs typeface="Segoe UI" panose="020B0502040204020203" pitchFamily="34" charset="0"/>
              </a:rPr>
              <a:t>Formate sind </a:t>
            </a:r>
            <a:r>
              <a:rPr lang="de-DE" sz="2600" b="1">
                <a:latin typeface="Segoe UI" panose="020B0502040204020203" pitchFamily="34" charset="0"/>
                <a:cs typeface="Segoe UI" panose="020B0502040204020203" pitchFamily="34" charset="0"/>
              </a:rPr>
              <a:t>beliebig</a:t>
            </a:r>
            <a:r>
              <a:rPr lang="de-DE" sz="2600">
                <a:latin typeface="Segoe UI" panose="020B0502040204020203" pitchFamily="34" charset="0"/>
                <a:cs typeface="Segoe UI" panose="020B0502040204020203" pitchFamily="34" charset="0"/>
              </a:rPr>
              <a:t> miteinander kombinierbar</a:t>
            </a:r>
            <a:endParaRPr lang="de-DE" sz="2600" b="1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08F19A04-D3CA-48B3-B888-4F62BA16752E}"/>
              </a:ext>
            </a:extLst>
          </p:cNvPr>
          <p:cNvSpPr txBox="1"/>
          <p:nvPr/>
        </p:nvSpPr>
        <p:spPr>
          <a:xfrm>
            <a:off x="1525841" y="3588957"/>
            <a:ext cx="1023184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600" b="1">
                <a:latin typeface="Segoe UI" panose="020B0502040204020203" pitchFamily="34" charset="0"/>
                <a:cs typeface="Segoe UI" panose="020B0502040204020203" pitchFamily="34" charset="0"/>
              </a:rPr>
              <a:t>Erweitert</a:t>
            </a:r>
            <a:r>
              <a:rPr lang="de-DE" sz="2600">
                <a:latin typeface="Segoe UI" panose="020B0502040204020203" pitchFamily="34" charset="0"/>
                <a:cs typeface="Segoe UI" panose="020B0502040204020203" pitchFamily="34" charset="0"/>
              </a:rPr>
              <a:t> eine MCX(D) Station um jeweils 24 Kanäle</a:t>
            </a:r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CB3AE11B-E86A-481B-8533-84227FDB04AC}"/>
              </a:ext>
            </a:extLst>
          </p:cNvPr>
          <p:cNvSpPr txBox="1"/>
          <p:nvPr/>
        </p:nvSpPr>
        <p:spPr>
          <a:xfrm>
            <a:off x="1525841" y="4512763"/>
            <a:ext cx="1023184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600">
                <a:latin typeface="Segoe UI" panose="020B0502040204020203" pitchFamily="34" charset="0"/>
                <a:cs typeface="Segoe UI" panose="020B0502040204020203" pitchFamily="34" charset="0"/>
              </a:rPr>
              <a:t>Bis zu 9 Erweiterungen ermöglichen </a:t>
            </a:r>
            <a:r>
              <a:rPr lang="de-DE" sz="2600" b="1">
                <a:latin typeface="Segoe UI" panose="020B0502040204020203" pitchFamily="34" charset="0"/>
                <a:cs typeface="Segoe UI" panose="020B0502040204020203" pitchFamily="34" charset="0"/>
              </a:rPr>
              <a:t>248 Kanäle</a:t>
            </a:r>
          </a:p>
        </p:txBody>
      </p:sp>
      <p:pic>
        <p:nvPicPr>
          <p:cNvPr id="38" name="Grafik 37" descr="Check">
            <a:extLst>
              <a:ext uri="{FF2B5EF4-FFF2-40B4-BE49-F238E27FC236}">
                <a16:creationId xmlns:a16="http://schemas.microsoft.com/office/drawing/2014/main" id="{72F86BAA-47A1-4C56-BA2A-56D6E9A6B8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4634" y="1845488"/>
            <a:ext cx="457200" cy="457200"/>
          </a:xfrm>
          <a:prstGeom prst="rect">
            <a:avLst/>
          </a:prstGeom>
        </p:spPr>
      </p:pic>
      <p:pic>
        <p:nvPicPr>
          <p:cNvPr id="40" name="Grafik 39" descr="Check">
            <a:extLst>
              <a:ext uri="{FF2B5EF4-FFF2-40B4-BE49-F238E27FC236}">
                <a16:creationId xmlns:a16="http://schemas.microsoft.com/office/drawing/2014/main" id="{549957D1-72C4-4A1C-8DDD-B08EEA4C06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4634" y="2710748"/>
            <a:ext cx="457200" cy="457200"/>
          </a:xfrm>
          <a:prstGeom prst="rect">
            <a:avLst/>
          </a:prstGeom>
        </p:spPr>
      </p:pic>
      <p:pic>
        <p:nvPicPr>
          <p:cNvPr id="43" name="Grafik 42" descr="Check">
            <a:extLst>
              <a:ext uri="{FF2B5EF4-FFF2-40B4-BE49-F238E27FC236}">
                <a16:creationId xmlns:a16="http://schemas.microsoft.com/office/drawing/2014/main" id="{F0F573B6-A4DA-4AEE-91D3-92EED797C8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4634" y="3575942"/>
            <a:ext cx="457200" cy="457200"/>
          </a:xfrm>
          <a:prstGeom prst="rect">
            <a:avLst/>
          </a:prstGeom>
        </p:spPr>
      </p:pic>
      <p:pic>
        <p:nvPicPr>
          <p:cNvPr id="44" name="Grafik 43" descr="Check">
            <a:extLst>
              <a:ext uri="{FF2B5EF4-FFF2-40B4-BE49-F238E27FC236}">
                <a16:creationId xmlns:a16="http://schemas.microsoft.com/office/drawing/2014/main" id="{A67ADE4A-74F2-4A0F-BC03-D404661617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4634" y="4499748"/>
            <a:ext cx="457200" cy="457200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C96D67BB-0E20-4C56-AEF3-D351900E8B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5306734"/>
            <a:ext cx="12192000" cy="1551267"/>
          </a:xfrm>
          <a:prstGeom prst="rect">
            <a:avLst/>
          </a:prstGeom>
          <a:gradFill>
            <a:gsLst>
              <a:gs pos="15000">
                <a:schemeClr val="bg1"/>
              </a:gs>
              <a:gs pos="0">
                <a:schemeClr val="lt1">
                  <a:shade val="100000"/>
                  <a:satMod val="115000"/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D394BB65-7DFB-429D-8664-2BE143E98C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1190578"/>
          </a:xfrm>
          <a:prstGeom prst="rect">
            <a:avLst/>
          </a:prstGeom>
          <a:gradFill>
            <a:gsLst>
              <a:gs pos="85000">
                <a:schemeClr val="bg1"/>
              </a:gs>
              <a:gs pos="100000">
                <a:schemeClr val="lt1">
                  <a:shade val="100000"/>
                  <a:satMod val="115000"/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gradFill flip="none" rotWithShape="1">
                <a:gsLst>
                  <a:gs pos="0">
                    <a:schemeClr val="bg1"/>
                  </a:gs>
                  <a:gs pos="100000">
                    <a:schemeClr val="lt1">
                      <a:shade val="100000"/>
                      <a:satMod val="115000"/>
                      <a:alpha val="0"/>
                    </a:schemeClr>
                  </a:gs>
                </a:gsLst>
                <a:lin ang="5400000" scaled="1"/>
                <a:tileRect/>
              </a:gradFill>
            </a:endParaRPr>
          </a:p>
        </p:txBody>
      </p:sp>
      <p:pic>
        <p:nvPicPr>
          <p:cNvPr id="8" name="Grafik 7" descr="Green-GO">
            <a:extLst>
              <a:ext uri="{FF2B5EF4-FFF2-40B4-BE49-F238E27FC236}">
                <a16:creationId xmlns:a16="http://schemas.microsoft.com/office/drawing/2014/main" id="{72FF4553-0668-41CA-842D-AAB5D2E03EE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79793" y="295217"/>
            <a:ext cx="1300924" cy="755374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ED694B4D-B89B-471A-9531-93A33B6D4711}"/>
              </a:ext>
            </a:extLst>
          </p:cNvPr>
          <p:cNvSpPr txBox="1"/>
          <p:nvPr/>
        </p:nvSpPr>
        <p:spPr>
          <a:xfrm>
            <a:off x="1769033" y="296039"/>
            <a:ext cx="2472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>
                <a:latin typeface="Segoe UI Semibold" panose="020B0702040204020203" pitchFamily="34" charset="0"/>
                <a:cs typeface="Segoe UI Semibold" panose="020B0702040204020203" pitchFamily="34" charset="0"/>
              </a:rPr>
              <a:t>WE NEED TO </a:t>
            </a:r>
            <a:r>
              <a:rPr lang="de-DE" b="1">
                <a:solidFill>
                  <a:srgbClr val="368A4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TALK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87CEC856-2CE5-456A-A293-B6475058135B}"/>
              </a:ext>
            </a:extLst>
          </p:cNvPr>
          <p:cNvSpPr txBox="1"/>
          <p:nvPr/>
        </p:nvSpPr>
        <p:spPr>
          <a:xfrm>
            <a:off x="1769032" y="622414"/>
            <a:ext cx="5474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>
                <a:latin typeface="Segoe UI Semilight"/>
                <a:cs typeface="Segoe UI Semilight"/>
              </a:rPr>
              <a:t>EIN FLEXIBLES INTERKOM SYSTEM MIT POTENTIAL</a:t>
            </a:r>
          </a:p>
        </p:txBody>
      </p:sp>
      <p:sp>
        <p:nvSpPr>
          <p:cNvPr id="47" name="Textfeld 46">
            <a:extLst>
              <a:ext uri="{FF2B5EF4-FFF2-40B4-BE49-F238E27FC236}">
                <a16:creationId xmlns:a16="http://schemas.microsoft.com/office/drawing/2014/main" id="{20012E96-C5C2-4537-820E-BF9950F635F2}"/>
              </a:ext>
            </a:extLst>
          </p:cNvPr>
          <p:cNvSpPr txBox="1"/>
          <p:nvPr/>
        </p:nvSpPr>
        <p:spPr>
          <a:xfrm>
            <a:off x="6746556" y="5912888"/>
            <a:ext cx="35146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>
                <a:solidFill>
                  <a:srgbClr val="F9B13F"/>
                </a:solidFill>
                <a:latin typeface="Segoe UI Semilight" panose="020B0402040204020203" pitchFamily="34" charset="0"/>
                <a:ea typeface="Roboto" panose="02000000000000000000" pitchFamily="2" charset="0"/>
                <a:cs typeface="Segoe UI Semilight" panose="020B0402040204020203" pitchFamily="34" charset="0"/>
              </a:rPr>
              <a:t>SPRECHSTELLEN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7A06F81E-D274-497E-9A97-303446F2C212}"/>
              </a:ext>
            </a:extLst>
          </p:cNvPr>
          <p:cNvSpPr txBox="1"/>
          <p:nvPr/>
        </p:nvSpPr>
        <p:spPr>
          <a:xfrm>
            <a:off x="6491591" y="6211131"/>
            <a:ext cx="55126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3200">
                <a:solidFill>
                  <a:srgbClr val="368A4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MCX* </a:t>
            </a:r>
            <a:r>
              <a:rPr lang="de-DE" sz="3200">
                <a:solidFill>
                  <a:srgbClr val="368A4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KANALERWEITERUNG</a:t>
            </a:r>
          </a:p>
        </p:txBody>
      </p:sp>
      <p:pic>
        <p:nvPicPr>
          <p:cNvPr id="26" name="Grafik 25">
            <a:hlinkClick r:id="rId8" action="ppaction://hlinksldjump"/>
            <a:extLst>
              <a:ext uri="{FF2B5EF4-FFF2-40B4-BE49-F238E27FC236}">
                <a16:creationId xmlns:a16="http://schemas.microsoft.com/office/drawing/2014/main" id="{5EA30591-0AD1-30BF-97CD-6AFAF40C301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344414" y="5526367"/>
            <a:ext cx="543088" cy="684763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84289258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1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1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1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1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1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build="p"/>
      <p:bldP spid="35" grpId="0" build="p"/>
      <p:bldP spid="36" grpId="0" build="p"/>
      <p:bldP spid="37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Green-GO">
            <a:extLst>
              <a:ext uri="{FF2B5EF4-FFF2-40B4-BE49-F238E27FC236}">
                <a16:creationId xmlns:a16="http://schemas.microsoft.com/office/drawing/2014/main" id="{72FF4553-0668-41CA-842D-AAB5D2E03EE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9793" y="295217"/>
            <a:ext cx="1300924" cy="755374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ED694B4D-B89B-471A-9531-93A33B6D4711}"/>
              </a:ext>
            </a:extLst>
          </p:cNvPr>
          <p:cNvSpPr txBox="1"/>
          <p:nvPr/>
        </p:nvSpPr>
        <p:spPr>
          <a:xfrm>
            <a:off x="1769033" y="296039"/>
            <a:ext cx="2472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>
                <a:latin typeface="Segoe UI Semibold" panose="020B0702040204020203" pitchFamily="34" charset="0"/>
                <a:cs typeface="Segoe UI Semibold" panose="020B0702040204020203" pitchFamily="34" charset="0"/>
              </a:rPr>
              <a:t>WE NEED TO </a:t>
            </a:r>
            <a:r>
              <a:rPr lang="de-DE" b="1">
                <a:solidFill>
                  <a:srgbClr val="368A4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TALK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87CEC856-2CE5-456A-A293-B6475058135B}"/>
              </a:ext>
            </a:extLst>
          </p:cNvPr>
          <p:cNvSpPr txBox="1"/>
          <p:nvPr/>
        </p:nvSpPr>
        <p:spPr>
          <a:xfrm>
            <a:off x="1769032" y="622414"/>
            <a:ext cx="5474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>
                <a:latin typeface="Segoe UI Semilight"/>
                <a:cs typeface="Segoe UI Semilight"/>
              </a:rPr>
              <a:t>EIN FLEXIBLES INTERKOM SYSTEM MIT POTENTIAL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EB1D4C0F-639A-4477-8D3D-EDC2860B91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2387600"/>
            <a:ext cx="914400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de-DE"/>
              <a:t>WPX Wandstation (Dynamisch)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1A2BFA06-2AA2-49B4-B3FD-70BD4F26A409}"/>
              </a:ext>
            </a:extLst>
          </p:cNvPr>
          <p:cNvSpPr txBox="1"/>
          <p:nvPr/>
        </p:nvSpPr>
        <p:spPr>
          <a:xfrm>
            <a:off x="8046762" y="5912888"/>
            <a:ext cx="30729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>
                <a:solidFill>
                  <a:srgbClr val="F9B13F"/>
                </a:solidFill>
                <a:latin typeface="Segoe UI Semilight" panose="020B0402040204020203" pitchFamily="34" charset="0"/>
                <a:ea typeface="Roboto" panose="02000000000000000000" pitchFamily="2" charset="0"/>
                <a:cs typeface="Segoe UI Semilight" panose="020B0402040204020203" pitchFamily="34" charset="0"/>
              </a:rPr>
              <a:t>SPRECHSTELLEN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DB3CF257-DB2B-439C-A955-60B90A44EDD1}"/>
              </a:ext>
            </a:extLst>
          </p:cNvPr>
          <p:cNvSpPr txBox="1"/>
          <p:nvPr/>
        </p:nvSpPr>
        <p:spPr>
          <a:xfrm>
            <a:off x="7378021" y="6211131"/>
            <a:ext cx="46262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3200">
                <a:solidFill>
                  <a:srgbClr val="368A4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WPX </a:t>
            </a:r>
            <a:r>
              <a:rPr lang="de-DE" sz="3200">
                <a:solidFill>
                  <a:srgbClr val="368A4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WANDSTATION</a:t>
            </a:r>
          </a:p>
        </p:txBody>
      </p:sp>
      <p:pic>
        <p:nvPicPr>
          <p:cNvPr id="18" name="Grafik 17" descr="WPX Wandstation (Dynamisch)">
            <a:extLst>
              <a:ext uri="{FF2B5EF4-FFF2-40B4-BE49-F238E27FC236}">
                <a16:creationId xmlns:a16="http://schemas.microsoft.com/office/drawing/2014/main" id="{A3C212D0-A7FF-4080-BC25-DDE978D886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0396" y="1375845"/>
            <a:ext cx="5462492" cy="3902072"/>
          </a:xfrm>
          <a:prstGeom prst="rect">
            <a:avLst/>
          </a:prstGeom>
        </p:spPr>
      </p:pic>
      <p:cxnSp>
        <p:nvCxnSpPr>
          <p:cNvPr id="19" name="Gerader Verbinder 18">
            <a:extLst>
              <a:ext uri="{FF2B5EF4-FFF2-40B4-BE49-F238E27FC236}">
                <a16:creationId xmlns:a16="http://schemas.microsoft.com/office/drawing/2014/main" id="{9905765D-F53A-4B29-A312-F86B1D205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8636107" y="4198522"/>
            <a:ext cx="633535" cy="0"/>
          </a:xfrm>
          <a:prstGeom prst="line">
            <a:avLst/>
          </a:prstGeom>
          <a:ln w="38100">
            <a:solidFill>
              <a:srgbClr val="F9B13F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3" name="Textfeld 22">
            <a:extLst>
              <a:ext uri="{FF2B5EF4-FFF2-40B4-BE49-F238E27FC236}">
                <a16:creationId xmlns:a16="http://schemas.microsoft.com/office/drawing/2014/main" id="{30756903-5020-4EA8-A97B-5563211E5DD8}"/>
              </a:ext>
            </a:extLst>
          </p:cNvPr>
          <p:cNvSpPr txBox="1"/>
          <p:nvPr/>
        </p:nvSpPr>
        <p:spPr>
          <a:xfrm>
            <a:off x="-2299921" y="2447546"/>
            <a:ext cx="516604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2600">
                <a:latin typeface="Segoe UI" panose="020B0502040204020203" pitchFamily="34" charset="0"/>
                <a:cs typeface="Segoe UI" panose="020B0502040204020203" pitchFamily="34" charset="0"/>
              </a:rPr>
              <a:t>Lautsprecher</a:t>
            </a:r>
            <a:endParaRPr lang="de-DE" sz="2600" b="1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563F43E5-463F-4700-BAC7-74962CE4F147}"/>
              </a:ext>
            </a:extLst>
          </p:cNvPr>
          <p:cNvSpPr txBox="1"/>
          <p:nvPr/>
        </p:nvSpPr>
        <p:spPr>
          <a:xfrm>
            <a:off x="9388302" y="3754737"/>
            <a:ext cx="743933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600">
                <a:latin typeface="Segoe UI" panose="020B0502040204020203" pitchFamily="34" charset="0"/>
                <a:cs typeface="Segoe UI" panose="020B0502040204020203" pitchFamily="34" charset="0"/>
              </a:rPr>
              <a:t>XLR4 Headset-</a:t>
            </a:r>
          </a:p>
          <a:p>
            <a:r>
              <a:rPr lang="de-DE" sz="2600" err="1">
                <a:latin typeface="Segoe UI" panose="020B0502040204020203" pitchFamily="34" charset="0"/>
                <a:cs typeface="Segoe UI" panose="020B0502040204020203" pitchFamily="34" charset="0"/>
              </a:rPr>
              <a:t>anschluss</a:t>
            </a:r>
            <a:endParaRPr lang="de-DE" sz="26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27" name="Gerader Verbinder 26">
            <a:extLst>
              <a:ext uri="{FF2B5EF4-FFF2-40B4-BE49-F238E27FC236}">
                <a16:creationId xmlns:a16="http://schemas.microsoft.com/office/drawing/2014/main" id="{9079D625-AC04-438D-ABA3-036C09AE89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2970827" y="2736779"/>
            <a:ext cx="1039021" cy="0"/>
          </a:xfrm>
          <a:prstGeom prst="line">
            <a:avLst/>
          </a:prstGeom>
          <a:ln w="38100">
            <a:solidFill>
              <a:srgbClr val="F9B13F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8" name="Gerader Verbinder 27">
            <a:extLst>
              <a:ext uri="{FF2B5EF4-FFF2-40B4-BE49-F238E27FC236}">
                <a16:creationId xmlns:a16="http://schemas.microsoft.com/office/drawing/2014/main" id="{5829F310-6C3E-4790-92B8-4DA7C0B61D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5582104" y="4243958"/>
            <a:ext cx="0" cy="947530"/>
          </a:xfrm>
          <a:prstGeom prst="line">
            <a:avLst/>
          </a:prstGeom>
          <a:ln w="38100">
            <a:solidFill>
              <a:srgbClr val="F9B13F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9" name="Textfeld 28">
            <a:extLst>
              <a:ext uri="{FF2B5EF4-FFF2-40B4-BE49-F238E27FC236}">
                <a16:creationId xmlns:a16="http://schemas.microsoft.com/office/drawing/2014/main" id="{C67DB8E0-B5CF-45F7-A5F9-D9526AC645DE}"/>
              </a:ext>
            </a:extLst>
          </p:cNvPr>
          <p:cNvSpPr txBox="1"/>
          <p:nvPr/>
        </p:nvSpPr>
        <p:spPr>
          <a:xfrm>
            <a:off x="2955018" y="5273264"/>
            <a:ext cx="525417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600">
                <a:latin typeface="Segoe UI" panose="020B0502040204020203" pitchFamily="34" charset="0"/>
                <a:cs typeface="Segoe UI" panose="020B0502040204020203" pitchFamily="34" charset="0"/>
              </a:rPr>
              <a:t>Optionaler externer Lautsprecher</a:t>
            </a:r>
            <a:endParaRPr lang="de-DE" sz="2600" b="1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6" name="Grafik 15">
            <a:hlinkClick r:id="rId5" action="ppaction://hlinksldjump"/>
            <a:extLst>
              <a:ext uri="{FF2B5EF4-FFF2-40B4-BE49-F238E27FC236}">
                <a16:creationId xmlns:a16="http://schemas.microsoft.com/office/drawing/2014/main" id="{2B5AC1E9-F61E-09A5-F6F6-7FCF459C88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344414" y="5526367"/>
            <a:ext cx="543088" cy="684763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6396960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 descr="WPX Wandstation (Front)">
            <a:extLst>
              <a:ext uri="{FF2B5EF4-FFF2-40B4-BE49-F238E27FC236}">
                <a16:creationId xmlns:a16="http://schemas.microsoft.com/office/drawing/2014/main" id="{E6F7E355-B5DA-4043-8832-48C88133E3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5370" y="1988391"/>
            <a:ext cx="5341260" cy="3142576"/>
          </a:xfrm>
          <a:prstGeom prst="rect">
            <a:avLst/>
          </a:prstGeom>
        </p:spPr>
      </p:pic>
      <p:pic>
        <p:nvPicPr>
          <p:cNvPr id="8" name="Grafik 7" descr="Green-GO">
            <a:extLst>
              <a:ext uri="{FF2B5EF4-FFF2-40B4-BE49-F238E27FC236}">
                <a16:creationId xmlns:a16="http://schemas.microsoft.com/office/drawing/2014/main" id="{72FF4553-0668-41CA-842D-AAB5D2E03EE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9793" y="295217"/>
            <a:ext cx="1300924" cy="755374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ED694B4D-B89B-471A-9531-93A33B6D4711}"/>
              </a:ext>
            </a:extLst>
          </p:cNvPr>
          <p:cNvSpPr txBox="1"/>
          <p:nvPr/>
        </p:nvSpPr>
        <p:spPr>
          <a:xfrm>
            <a:off x="1769033" y="296039"/>
            <a:ext cx="2472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>
                <a:latin typeface="Segoe UI Semibold" panose="020B0702040204020203" pitchFamily="34" charset="0"/>
                <a:cs typeface="Segoe UI Semibold" panose="020B0702040204020203" pitchFamily="34" charset="0"/>
              </a:rPr>
              <a:t>WE NEED TO </a:t>
            </a:r>
            <a:r>
              <a:rPr lang="de-DE" b="1">
                <a:solidFill>
                  <a:srgbClr val="368A4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TALK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87CEC856-2CE5-456A-A293-B6475058135B}"/>
              </a:ext>
            </a:extLst>
          </p:cNvPr>
          <p:cNvSpPr txBox="1"/>
          <p:nvPr/>
        </p:nvSpPr>
        <p:spPr>
          <a:xfrm>
            <a:off x="1769032" y="622414"/>
            <a:ext cx="5474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>
                <a:latin typeface="Segoe UI Semilight"/>
                <a:cs typeface="Segoe UI Semilight"/>
              </a:rPr>
              <a:t>EIN FLEXIBLES INTERKOM SYSTEM MIT POTENTIAL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EB1D4C0F-639A-4477-8D3D-EDC2860B91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2387600"/>
            <a:ext cx="914400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de-DE"/>
              <a:t>WPX Wandstation (Front)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1A2BFA06-2AA2-49B4-B3FD-70BD4F26A409}"/>
              </a:ext>
            </a:extLst>
          </p:cNvPr>
          <p:cNvSpPr txBox="1"/>
          <p:nvPr/>
        </p:nvSpPr>
        <p:spPr>
          <a:xfrm>
            <a:off x="8046762" y="5912888"/>
            <a:ext cx="30729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>
                <a:solidFill>
                  <a:srgbClr val="F9B13F"/>
                </a:solidFill>
                <a:latin typeface="Segoe UI Semilight" panose="020B0402040204020203" pitchFamily="34" charset="0"/>
                <a:ea typeface="Roboto" panose="02000000000000000000" pitchFamily="2" charset="0"/>
                <a:cs typeface="Segoe UI Semilight" panose="020B0402040204020203" pitchFamily="34" charset="0"/>
              </a:rPr>
              <a:t>SPRECHSTELLEN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DB3CF257-DB2B-439C-A955-60B90A44EDD1}"/>
              </a:ext>
            </a:extLst>
          </p:cNvPr>
          <p:cNvSpPr txBox="1"/>
          <p:nvPr/>
        </p:nvSpPr>
        <p:spPr>
          <a:xfrm>
            <a:off x="7378021" y="6211131"/>
            <a:ext cx="46262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3200">
                <a:solidFill>
                  <a:srgbClr val="368A4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WPX </a:t>
            </a:r>
            <a:r>
              <a:rPr lang="de-DE" sz="3200">
                <a:solidFill>
                  <a:srgbClr val="368A4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WANDSTATION</a:t>
            </a:r>
          </a:p>
        </p:txBody>
      </p:sp>
      <p:cxnSp>
        <p:nvCxnSpPr>
          <p:cNvPr id="19" name="Gerader Verbinder 18">
            <a:extLst>
              <a:ext uri="{FF2B5EF4-FFF2-40B4-BE49-F238E27FC236}">
                <a16:creationId xmlns:a16="http://schemas.microsoft.com/office/drawing/2014/main" id="{9905765D-F53A-4B29-A312-F86B1D205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8294080" y="3184418"/>
            <a:ext cx="633535" cy="0"/>
          </a:xfrm>
          <a:prstGeom prst="line">
            <a:avLst/>
          </a:prstGeom>
          <a:ln w="38100">
            <a:solidFill>
              <a:srgbClr val="F9B13F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3" name="Textfeld 22">
            <a:extLst>
              <a:ext uri="{FF2B5EF4-FFF2-40B4-BE49-F238E27FC236}">
                <a16:creationId xmlns:a16="http://schemas.microsoft.com/office/drawing/2014/main" id="{30756903-5020-4EA8-A97B-5563211E5DD8}"/>
              </a:ext>
            </a:extLst>
          </p:cNvPr>
          <p:cNvSpPr txBox="1"/>
          <p:nvPr/>
        </p:nvSpPr>
        <p:spPr>
          <a:xfrm>
            <a:off x="-2230121" y="2894275"/>
            <a:ext cx="516604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2600">
                <a:latin typeface="Segoe UI" panose="020B0502040204020203" pitchFamily="34" charset="0"/>
                <a:cs typeface="Segoe UI" panose="020B0502040204020203" pitchFamily="34" charset="0"/>
              </a:rPr>
              <a:t>3 Funktionstasten</a:t>
            </a:r>
            <a:endParaRPr lang="de-DE" sz="2600" b="1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563F43E5-463F-4700-BAC7-74962CE4F147}"/>
              </a:ext>
            </a:extLst>
          </p:cNvPr>
          <p:cNvSpPr txBox="1"/>
          <p:nvPr/>
        </p:nvSpPr>
        <p:spPr>
          <a:xfrm>
            <a:off x="9046275" y="2740633"/>
            <a:ext cx="743933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600">
                <a:latin typeface="Segoe UI" panose="020B0502040204020203" pitchFamily="34" charset="0"/>
                <a:cs typeface="Segoe UI" panose="020B0502040204020203" pitchFamily="34" charset="0"/>
              </a:rPr>
              <a:t>Dreh- &amp; </a:t>
            </a:r>
          </a:p>
          <a:p>
            <a:r>
              <a:rPr lang="de-DE" sz="2600">
                <a:latin typeface="Segoe UI" panose="020B0502040204020203" pitchFamily="34" charset="0"/>
                <a:cs typeface="Segoe UI" panose="020B0502040204020203" pitchFamily="34" charset="0"/>
              </a:rPr>
              <a:t>Klick-Encoder</a:t>
            </a:r>
          </a:p>
        </p:txBody>
      </p:sp>
      <p:cxnSp>
        <p:nvCxnSpPr>
          <p:cNvPr id="28" name="Gerader Verbinder 27">
            <a:extLst>
              <a:ext uri="{FF2B5EF4-FFF2-40B4-BE49-F238E27FC236}">
                <a16:creationId xmlns:a16="http://schemas.microsoft.com/office/drawing/2014/main" id="{5829F310-6C3E-4790-92B8-4DA7C0B61D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6545365" y="1737263"/>
            <a:ext cx="0" cy="947530"/>
          </a:xfrm>
          <a:prstGeom prst="line">
            <a:avLst/>
          </a:prstGeom>
          <a:ln w="38100">
            <a:solidFill>
              <a:srgbClr val="F9B13F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9" name="Textfeld 28">
            <a:extLst>
              <a:ext uri="{FF2B5EF4-FFF2-40B4-BE49-F238E27FC236}">
                <a16:creationId xmlns:a16="http://schemas.microsoft.com/office/drawing/2014/main" id="{C67DB8E0-B5CF-45F7-A5F9-D9526AC645DE}"/>
              </a:ext>
            </a:extLst>
          </p:cNvPr>
          <p:cNvSpPr txBox="1"/>
          <p:nvPr/>
        </p:nvSpPr>
        <p:spPr>
          <a:xfrm>
            <a:off x="3911299" y="1207718"/>
            <a:ext cx="525417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600">
                <a:latin typeface="Segoe UI" panose="020B0502040204020203" pitchFamily="34" charset="0"/>
                <a:cs typeface="Segoe UI" panose="020B0502040204020203" pitchFamily="34" charset="0"/>
              </a:rPr>
              <a:t>TFT-Touchdisplay</a:t>
            </a:r>
            <a:endParaRPr lang="de-DE" sz="2600" b="1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7" name="Gerader Verbinder 16">
            <a:extLst>
              <a:ext uri="{FF2B5EF4-FFF2-40B4-BE49-F238E27FC236}">
                <a16:creationId xmlns:a16="http://schemas.microsoft.com/office/drawing/2014/main" id="{5AAA09BA-1009-442D-8F3B-A1C5360193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4911238" y="3083111"/>
            <a:ext cx="0" cy="472991"/>
          </a:xfrm>
          <a:prstGeom prst="line">
            <a:avLst/>
          </a:prstGeom>
          <a:ln w="38100">
            <a:solidFill>
              <a:srgbClr val="F9B13F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2" name="Gerader Verbinder 21">
            <a:extLst>
              <a:ext uri="{FF2B5EF4-FFF2-40B4-BE49-F238E27FC236}">
                <a16:creationId xmlns:a16="http://schemas.microsoft.com/office/drawing/2014/main" id="{25616BD9-3332-4FB8-AE25-20F76797F2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905980" y="3540862"/>
            <a:ext cx="322421" cy="0"/>
          </a:xfrm>
          <a:prstGeom prst="line">
            <a:avLst/>
          </a:prstGeom>
          <a:ln w="38100">
            <a:solidFill>
              <a:srgbClr val="F9B13F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0" name="Gerader Verbinder 29">
            <a:extLst>
              <a:ext uri="{FF2B5EF4-FFF2-40B4-BE49-F238E27FC236}">
                <a16:creationId xmlns:a16="http://schemas.microsoft.com/office/drawing/2014/main" id="{35B34618-7EB7-4C3C-807F-D4A23C94B1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3047026" y="3186909"/>
            <a:ext cx="2181375" cy="0"/>
          </a:xfrm>
          <a:prstGeom prst="line">
            <a:avLst/>
          </a:prstGeom>
          <a:ln w="38100">
            <a:solidFill>
              <a:srgbClr val="F9B13F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1" name="Gerader Verbinder 30">
            <a:extLst>
              <a:ext uri="{FF2B5EF4-FFF2-40B4-BE49-F238E27FC236}">
                <a16:creationId xmlns:a16="http://schemas.microsoft.com/office/drawing/2014/main" id="{08077F93-4F8A-48AF-B515-14410CE6D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905980" y="2828769"/>
            <a:ext cx="322421" cy="0"/>
          </a:xfrm>
          <a:prstGeom prst="line">
            <a:avLst/>
          </a:prstGeom>
          <a:ln w="38100">
            <a:solidFill>
              <a:srgbClr val="F9B13F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2" name="Gerader Verbinder 31">
            <a:extLst>
              <a:ext uri="{FF2B5EF4-FFF2-40B4-BE49-F238E27FC236}">
                <a16:creationId xmlns:a16="http://schemas.microsoft.com/office/drawing/2014/main" id="{82B768D5-5258-46F4-8887-0B73A0EC91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4911238" y="2813529"/>
            <a:ext cx="0" cy="472991"/>
          </a:xfrm>
          <a:prstGeom prst="line">
            <a:avLst/>
          </a:prstGeom>
          <a:ln w="38100">
            <a:solidFill>
              <a:srgbClr val="F9B13F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43" name="Textfeld 42">
            <a:extLst>
              <a:ext uri="{FF2B5EF4-FFF2-40B4-BE49-F238E27FC236}">
                <a16:creationId xmlns:a16="http://schemas.microsoft.com/office/drawing/2014/main" id="{1DB5A81D-A659-41D0-A44E-073605DDD9CE}"/>
              </a:ext>
            </a:extLst>
          </p:cNvPr>
          <p:cNvSpPr txBox="1"/>
          <p:nvPr/>
        </p:nvSpPr>
        <p:spPr>
          <a:xfrm>
            <a:off x="2975366" y="2339477"/>
            <a:ext cx="867331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600">
                <a:latin typeface="Segoe UI" panose="020B0502040204020203" pitchFamily="34" charset="0"/>
                <a:cs typeface="Segoe UI" panose="020B0502040204020203" pitchFamily="34" charset="0"/>
              </a:rPr>
              <a:t>Ideal für </a:t>
            </a:r>
            <a:r>
              <a:rPr lang="de-DE" sz="2600" b="1">
                <a:latin typeface="Segoe UI" panose="020B0502040204020203" pitchFamily="34" charset="0"/>
                <a:cs typeface="Segoe UI" panose="020B0502040204020203" pitchFamily="34" charset="0"/>
              </a:rPr>
              <a:t>Umkleiden</a:t>
            </a:r>
            <a:r>
              <a:rPr lang="de-DE" sz="2600">
                <a:latin typeface="Segoe UI" panose="020B0502040204020203" pitchFamily="34" charset="0"/>
                <a:cs typeface="Segoe UI" panose="020B0502040204020203" pitchFamily="34" charset="0"/>
              </a:rPr>
              <a:t> oder </a:t>
            </a:r>
            <a:r>
              <a:rPr lang="de-DE" sz="2600" b="1">
                <a:latin typeface="Segoe UI" panose="020B0502040204020203" pitchFamily="34" charset="0"/>
                <a:cs typeface="Segoe UI" panose="020B0502040204020203" pitchFamily="34" charset="0"/>
              </a:rPr>
              <a:t>Gemeinschaftsräume</a:t>
            </a:r>
          </a:p>
        </p:txBody>
      </p:sp>
      <p:sp>
        <p:nvSpPr>
          <p:cNvPr id="44" name="Textfeld 43">
            <a:extLst>
              <a:ext uri="{FF2B5EF4-FFF2-40B4-BE49-F238E27FC236}">
                <a16:creationId xmlns:a16="http://schemas.microsoft.com/office/drawing/2014/main" id="{63488382-E1DF-48B8-80AC-082842B9DB79}"/>
              </a:ext>
            </a:extLst>
          </p:cNvPr>
          <p:cNvSpPr txBox="1"/>
          <p:nvPr/>
        </p:nvSpPr>
        <p:spPr>
          <a:xfrm>
            <a:off x="2975366" y="3204671"/>
            <a:ext cx="1023184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600">
                <a:latin typeface="Segoe UI" panose="020B0502040204020203" pitchFamily="34" charset="0"/>
                <a:cs typeface="Segoe UI" panose="020B0502040204020203" pitchFamily="34" charset="0"/>
              </a:rPr>
              <a:t>2 </a:t>
            </a:r>
            <a:r>
              <a:rPr lang="de-DE" sz="2600" b="1">
                <a:latin typeface="Segoe UI" panose="020B0502040204020203" pitchFamily="34" charset="0"/>
                <a:cs typeface="Segoe UI" panose="020B0502040204020203" pitchFamily="34" charset="0"/>
              </a:rPr>
              <a:t>unabhängige</a:t>
            </a:r>
            <a:r>
              <a:rPr lang="de-DE" sz="2600">
                <a:latin typeface="Segoe UI" panose="020B0502040204020203" pitchFamily="34" charset="0"/>
                <a:cs typeface="Segoe UI" panose="020B0502040204020203" pitchFamily="34" charset="0"/>
              </a:rPr>
              <a:t> Ausgänge (Lautsprecher/Headset)</a:t>
            </a:r>
          </a:p>
        </p:txBody>
      </p:sp>
      <p:sp>
        <p:nvSpPr>
          <p:cNvPr id="45" name="Textfeld 44">
            <a:extLst>
              <a:ext uri="{FF2B5EF4-FFF2-40B4-BE49-F238E27FC236}">
                <a16:creationId xmlns:a16="http://schemas.microsoft.com/office/drawing/2014/main" id="{4B5C7E1A-7001-47FA-AF62-20703EEA250D}"/>
              </a:ext>
            </a:extLst>
          </p:cNvPr>
          <p:cNvSpPr txBox="1"/>
          <p:nvPr/>
        </p:nvSpPr>
        <p:spPr>
          <a:xfrm>
            <a:off x="2975366" y="4128477"/>
            <a:ext cx="1023184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600">
                <a:latin typeface="Segoe UI" panose="020B0502040204020203" pitchFamily="34" charset="0"/>
                <a:cs typeface="Segoe UI" panose="020B0502040204020203" pitchFamily="34" charset="0"/>
              </a:rPr>
              <a:t>3 Kanäle im </a:t>
            </a:r>
            <a:r>
              <a:rPr lang="de-DE" sz="2600" b="1">
                <a:latin typeface="Segoe UI" panose="020B0502040204020203" pitchFamily="34" charset="0"/>
                <a:cs typeface="Segoe UI" panose="020B0502040204020203" pitchFamily="34" charset="0"/>
              </a:rPr>
              <a:t>direkten Zugriff</a:t>
            </a:r>
          </a:p>
        </p:txBody>
      </p:sp>
      <p:pic>
        <p:nvPicPr>
          <p:cNvPr id="47" name="Grafik 46" descr="Check">
            <a:extLst>
              <a:ext uri="{FF2B5EF4-FFF2-40B4-BE49-F238E27FC236}">
                <a16:creationId xmlns:a16="http://schemas.microsoft.com/office/drawing/2014/main" id="{7F43FB75-E71F-4852-9581-188F6FC830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434159" y="2326462"/>
            <a:ext cx="457200" cy="457200"/>
          </a:xfrm>
          <a:prstGeom prst="rect">
            <a:avLst/>
          </a:prstGeom>
        </p:spPr>
      </p:pic>
      <p:pic>
        <p:nvPicPr>
          <p:cNvPr id="48" name="Grafik 47" descr="Check">
            <a:extLst>
              <a:ext uri="{FF2B5EF4-FFF2-40B4-BE49-F238E27FC236}">
                <a16:creationId xmlns:a16="http://schemas.microsoft.com/office/drawing/2014/main" id="{8459885A-4DB1-4D4C-8EBE-37E4A3E1F4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434159" y="3191656"/>
            <a:ext cx="457200" cy="457200"/>
          </a:xfrm>
          <a:prstGeom prst="rect">
            <a:avLst/>
          </a:prstGeom>
        </p:spPr>
      </p:pic>
      <p:pic>
        <p:nvPicPr>
          <p:cNvPr id="49" name="Grafik 48" descr="Check">
            <a:extLst>
              <a:ext uri="{FF2B5EF4-FFF2-40B4-BE49-F238E27FC236}">
                <a16:creationId xmlns:a16="http://schemas.microsoft.com/office/drawing/2014/main" id="{F87F0C76-1D5D-402C-BCCB-032B7FF1B1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434159" y="4115462"/>
            <a:ext cx="457200" cy="457200"/>
          </a:xfrm>
          <a:prstGeom prst="rect">
            <a:avLst/>
          </a:prstGeom>
        </p:spPr>
      </p:pic>
      <p:pic>
        <p:nvPicPr>
          <p:cNvPr id="27" name="Grafik 26">
            <a:hlinkClick r:id="rId7" action="ppaction://hlinksldjump"/>
            <a:extLst>
              <a:ext uri="{FF2B5EF4-FFF2-40B4-BE49-F238E27FC236}">
                <a16:creationId xmlns:a16="http://schemas.microsoft.com/office/drawing/2014/main" id="{146BC386-F753-F3E0-4E2A-FB3C6BCBE5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344414" y="5526367"/>
            <a:ext cx="543088" cy="684763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543547509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2" presetClass="exit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5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5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" presetClass="entr" presetSubtype="1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" presetClass="entr" presetSubtype="1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" presetClass="entr" presetSubtype="1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2" presetClass="entr" presetSubtype="1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3" grpId="1"/>
      <p:bldP spid="24" grpId="0"/>
      <p:bldP spid="24" grpId="1"/>
      <p:bldP spid="29" grpId="0"/>
      <p:bldP spid="29" grpId="1"/>
      <p:bldP spid="43" grpId="0" build="p"/>
      <p:bldP spid="44" grpId="0" build="p"/>
      <p:bldP spid="45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Green-GO">
            <a:extLst>
              <a:ext uri="{FF2B5EF4-FFF2-40B4-BE49-F238E27FC236}">
                <a16:creationId xmlns:a16="http://schemas.microsoft.com/office/drawing/2014/main" id="{72FF4553-0668-41CA-842D-AAB5D2E03EE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9793" y="295217"/>
            <a:ext cx="1300924" cy="755374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ED694B4D-B89B-471A-9531-93A33B6D4711}"/>
              </a:ext>
            </a:extLst>
          </p:cNvPr>
          <p:cNvSpPr txBox="1"/>
          <p:nvPr/>
        </p:nvSpPr>
        <p:spPr>
          <a:xfrm>
            <a:off x="1769033" y="296039"/>
            <a:ext cx="2472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>
                <a:latin typeface="Segoe UI Semibold" panose="020B0702040204020203" pitchFamily="34" charset="0"/>
                <a:cs typeface="Segoe UI Semibold" panose="020B0702040204020203" pitchFamily="34" charset="0"/>
              </a:rPr>
              <a:t>WE NEED TO </a:t>
            </a:r>
            <a:r>
              <a:rPr lang="de-DE" b="1">
                <a:solidFill>
                  <a:srgbClr val="368A4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TALK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87CEC856-2CE5-456A-A293-B6475058135B}"/>
              </a:ext>
            </a:extLst>
          </p:cNvPr>
          <p:cNvSpPr txBox="1"/>
          <p:nvPr/>
        </p:nvSpPr>
        <p:spPr>
          <a:xfrm>
            <a:off x="1769032" y="622414"/>
            <a:ext cx="5474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>
                <a:latin typeface="Segoe UI Semilight"/>
                <a:cs typeface="Segoe UI Semilight"/>
              </a:rPr>
              <a:t>EIN FLEXIBLES INTERKOM SYSTEM MIT POTENTIAL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EB1D4C0F-639A-4477-8D3D-EDC2860B91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2387600"/>
            <a:ext cx="914400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de-DE"/>
              <a:t>BPX </a:t>
            </a:r>
            <a:r>
              <a:rPr lang="de-DE" err="1"/>
              <a:t>Beltpack</a:t>
            </a:r>
            <a:r>
              <a:rPr lang="de-DE"/>
              <a:t> (Front)</a:t>
            </a:r>
          </a:p>
        </p:txBody>
      </p:sp>
      <p:pic>
        <p:nvPicPr>
          <p:cNvPr id="19" name="Grafik 18" descr="BPX Beltpack (Front)">
            <a:extLst>
              <a:ext uri="{FF2B5EF4-FFF2-40B4-BE49-F238E27FC236}">
                <a16:creationId xmlns:a16="http://schemas.microsoft.com/office/drawing/2014/main" id="{A68D2A55-B546-4547-9683-F9239036DC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3400" y="1628975"/>
            <a:ext cx="6045200" cy="3457078"/>
          </a:xfrm>
          <a:prstGeom prst="rect">
            <a:avLst/>
          </a:prstGeom>
        </p:spPr>
      </p:pic>
      <p:cxnSp>
        <p:nvCxnSpPr>
          <p:cNvPr id="22" name="Gerader Verbinder 21">
            <a:extLst>
              <a:ext uri="{FF2B5EF4-FFF2-40B4-BE49-F238E27FC236}">
                <a16:creationId xmlns:a16="http://schemas.microsoft.com/office/drawing/2014/main" id="{D9DA9465-B1BB-48E0-8312-087D9E33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8750300" y="3549553"/>
            <a:ext cx="368300" cy="0"/>
          </a:xfrm>
          <a:prstGeom prst="line">
            <a:avLst/>
          </a:prstGeom>
          <a:ln w="38100">
            <a:solidFill>
              <a:srgbClr val="F9B13F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3" name="Textfeld 22">
            <a:extLst>
              <a:ext uri="{FF2B5EF4-FFF2-40B4-BE49-F238E27FC236}">
                <a16:creationId xmlns:a16="http://schemas.microsoft.com/office/drawing/2014/main" id="{2A7A83BA-FD43-44F4-8FBF-850897021E18}"/>
              </a:ext>
            </a:extLst>
          </p:cNvPr>
          <p:cNvSpPr txBox="1"/>
          <p:nvPr/>
        </p:nvSpPr>
        <p:spPr>
          <a:xfrm>
            <a:off x="-2305217" y="3271754"/>
            <a:ext cx="516604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2600">
                <a:latin typeface="Segoe UI" panose="020B0502040204020203" pitchFamily="34" charset="0"/>
                <a:cs typeface="Segoe UI" panose="020B0502040204020203" pitchFamily="34" charset="0"/>
              </a:rPr>
              <a:t>4 Funktionstasten</a:t>
            </a:r>
            <a:endParaRPr lang="de-DE" sz="2600" b="1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24" name="Gerader Verbinder 23">
            <a:extLst>
              <a:ext uri="{FF2B5EF4-FFF2-40B4-BE49-F238E27FC236}">
                <a16:creationId xmlns:a16="http://schemas.microsoft.com/office/drawing/2014/main" id="{FA150A95-D267-4A14-80D5-A8D3E11120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6096000" y="4996949"/>
            <a:ext cx="0" cy="217703"/>
          </a:xfrm>
          <a:prstGeom prst="line">
            <a:avLst/>
          </a:prstGeom>
          <a:ln w="38100">
            <a:solidFill>
              <a:srgbClr val="F9B13F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5" name="Gerader Verbinder 24">
            <a:extLst>
              <a:ext uri="{FF2B5EF4-FFF2-40B4-BE49-F238E27FC236}">
                <a16:creationId xmlns:a16="http://schemas.microsoft.com/office/drawing/2014/main" id="{0D886C9C-CB75-4E00-82F6-9C469F4B7E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6088380" y="1823752"/>
            <a:ext cx="0" cy="1381125"/>
          </a:xfrm>
          <a:prstGeom prst="line">
            <a:avLst/>
          </a:prstGeom>
          <a:ln w="38100">
            <a:solidFill>
              <a:srgbClr val="F9B13F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6" name="Gerader Verbinder 25">
            <a:extLst>
              <a:ext uri="{FF2B5EF4-FFF2-40B4-BE49-F238E27FC236}">
                <a16:creationId xmlns:a16="http://schemas.microsoft.com/office/drawing/2014/main" id="{477D1098-BB96-4680-AEF7-5E03058DDC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3005146" y="3559856"/>
            <a:ext cx="4654543" cy="0"/>
          </a:xfrm>
          <a:prstGeom prst="line">
            <a:avLst/>
          </a:prstGeom>
          <a:ln w="38100">
            <a:solidFill>
              <a:srgbClr val="F9B13F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7" name="Textfeld 26">
            <a:extLst>
              <a:ext uri="{FF2B5EF4-FFF2-40B4-BE49-F238E27FC236}">
                <a16:creationId xmlns:a16="http://schemas.microsoft.com/office/drawing/2014/main" id="{2CFA33A1-D48E-4947-96F0-C676F6231030}"/>
              </a:ext>
            </a:extLst>
          </p:cNvPr>
          <p:cNvSpPr txBox="1"/>
          <p:nvPr/>
        </p:nvSpPr>
        <p:spPr>
          <a:xfrm>
            <a:off x="4654869" y="1214838"/>
            <a:ext cx="286702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600">
                <a:latin typeface="Segoe UI" panose="020B0502040204020203" pitchFamily="34" charset="0"/>
                <a:cs typeface="Segoe UI" panose="020B0502040204020203" pitchFamily="34" charset="0"/>
              </a:rPr>
              <a:t>OLED-Display</a:t>
            </a:r>
            <a:endParaRPr lang="de-DE" sz="2600" b="1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28" name="Gerader Verbinder 27">
            <a:extLst>
              <a:ext uri="{FF2B5EF4-FFF2-40B4-BE49-F238E27FC236}">
                <a16:creationId xmlns:a16="http://schemas.microsoft.com/office/drawing/2014/main" id="{7FBDC148-D0F7-4E05-AD7B-200CB9A157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7659689" y="3127289"/>
            <a:ext cx="0" cy="947530"/>
          </a:xfrm>
          <a:prstGeom prst="line">
            <a:avLst/>
          </a:prstGeom>
          <a:ln w="38100">
            <a:solidFill>
              <a:srgbClr val="F9B13F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9" name="Textfeld 28">
            <a:extLst>
              <a:ext uri="{FF2B5EF4-FFF2-40B4-BE49-F238E27FC236}">
                <a16:creationId xmlns:a16="http://schemas.microsoft.com/office/drawing/2014/main" id="{8077939E-A06B-44D7-B5B4-FD0BE1DB7E46}"/>
              </a:ext>
            </a:extLst>
          </p:cNvPr>
          <p:cNvSpPr txBox="1"/>
          <p:nvPr/>
        </p:nvSpPr>
        <p:spPr>
          <a:xfrm>
            <a:off x="3758328" y="5294699"/>
            <a:ext cx="467534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600">
                <a:latin typeface="Segoe UI" panose="020B0502040204020203" pitchFamily="34" charset="0"/>
                <a:cs typeface="Segoe UI" panose="020B0502040204020203" pitchFamily="34" charset="0"/>
              </a:rPr>
              <a:t>RGB Statusindikatoren</a:t>
            </a:r>
            <a:endParaRPr lang="de-DE" sz="2600" b="1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4F1902AA-5691-406F-89E8-0196913F971F}"/>
              </a:ext>
            </a:extLst>
          </p:cNvPr>
          <p:cNvSpPr txBox="1"/>
          <p:nvPr/>
        </p:nvSpPr>
        <p:spPr>
          <a:xfrm>
            <a:off x="9251580" y="3100594"/>
            <a:ext cx="743933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600">
                <a:latin typeface="Segoe UI" panose="020B0502040204020203" pitchFamily="34" charset="0"/>
                <a:cs typeface="Segoe UI" panose="020B0502040204020203" pitchFamily="34" charset="0"/>
              </a:rPr>
              <a:t>2 Dreh- &amp; </a:t>
            </a:r>
          </a:p>
          <a:p>
            <a:r>
              <a:rPr lang="de-DE" sz="2600">
                <a:latin typeface="Segoe UI" panose="020B0502040204020203" pitchFamily="34" charset="0"/>
                <a:cs typeface="Segoe UI" panose="020B0502040204020203" pitchFamily="34" charset="0"/>
              </a:rPr>
              <a:t>Klick-Encoder</a:t>
            </a:r>
          </a:p>
        </p:txBody>
      </p:sp>
      <p:cxnSp>
        <p:nvCxnSpPr>
          <p:cNvPr id="31" name="Gerader Verbinder 30">
            <a:extLst>
              <a:ext uri="{FF2B5EF4-FFF2-40B4-BE49-F238E27FC236}">
                <a16:creationId xmlns:a16="http://schemas.microsoft.com/office/drawing/2014/main" id="{547B308E-17AC-4070-83B4-DCAD61B94A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5097460" y="4049419"/>
            <a:ext cx="0" cy="947530"/>
          </a:xfrm>
          <a:prstGeom prst="line">
            <a:avLst/>
          </a:prstGeom>
          <a:ln w="38100">
            <a:solidFill>
              <a:srgbClr val="F9B13F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2" name="Gerader Verbinder 31">
            <a:extLst>
              <a:ext uri="{FF2B5EF4-FFF2-40B4-BE49-F238E27FC236}">
                <a16:creationId xmlns:a16="http://schemas.microsoft.com/office/drawing/2014/main" id="{1B489930-1155-41A9-9354-8B1B029034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4525638" y="3127289"/>
            <a:ext cx="0" cy="947530"/>
          </a:xfrm>
          <a:prstGeom prst="line">
            <a:avLst/>
          </a:prstGeom>
          <a:ln w="38100">
            <a:solidFill>
              <a:srgbClr val="F9B13F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3" name="Gerader Verbinder 32">
            <a:extLst>
              <a:ext uri="{FF2B5EF4-FFF2-40B4-BE49-F238E27FC236}">
                <a16:creationId xmlns:a16="http://schemas.microsoft.com/office/drawing/2014/main" id="{5977E3F4-11A9-4470-B65B-3156E3AF12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7065960" y="4049419"/>
            <a:ext cx="0" cy="947530"/>
          </a:xfrm>
          <a:prstGeom prst="line">
            <a:avLst/>
          </a:prstGeom>
          <a:ln w="38100">
            <a:solidFill>
              <a:srgbClr val="F9B13F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4" name="Gerader Verbinder 33">
            <a:extLst>
              <a:ext uri="{FF2B5EF4-FFF2-40B4-BE49-F238E27FC236}">
                <a16:creationId xmlns:a16="http://schemas.microsoft.com/office/drawing/2014/main" id="{A8FC33F4-0095-4C48-8AC6-C3706D4DEC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6019800" y="4977899"/>
            <a:ext cx="1046160" cy="0"/>
          </a:xfrm>
          <a:prstGeom prst="line">
            <a:avLst/>
          </a:prstGeom>
          <a:ln w="38100">
            <a:solidFill>
              <a:srgbClr val="F9B13F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5" name="Gerader Verbinder 34">
            <a:extLst>
              <a:ext uri="{FF2B5EF4-FFF2-40B4-BE49-F238E27FC236}">
                <a16:creationId xmlns:a16="http://schemas.microsoft.com/office/drawing/2014/main" id="{8752F789-59C0-4ADD-A8F8-A6A7492363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5097460" y="4977899"/>
            <a:ext cx="1039021" cy="0"/>
          </a:xfrm>
          <a:prstGeom prst="line">
            <a:avLst/>
          </a:prstGeom>
          <a:ln w="38100">
            <a:solidFill>
              <a:srgbClr val="F9B13F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6" name="Gerader Verbinder 35">
            <a:extLst>
              <a:ext uri="{FF2B5EF4-FFF2-40B4-BE49-F238E27FC236}">
                <a16:creationId xmlns:a16="http://schemas.microsoft.com/office/drawing/2014/main" id="{0A1BB8EF-416B-4A83-AFF6-0A01D6055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5097460" y="3257168"/>
            <a:ext cx="0" cy="735978"/>
          </a:xfrm>
          <a:prstGeom prst="line">
            <a:avLst/>
          </a:prstGeom>
          <a:ln w="38100">
            <a:solidFill>
              <a:srgbClr val="F9B13F"/>
            </a:solidFill>
            <a:prstDash val="sysDot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7" name="Gerader Verbinder 36">
            <a:extLst>
              <a:ext uri="{FF2B5EF4-FFF2-40B4-BE49-F238E27FC236}">
                <a16:creationId xmlns:a16="http://schemas.microsoft.com/office/drawing/2014/main" id="{1BCE36DE-FAB7-4238-B015-9D1816C1E6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7065960" y="3257167"/>
            <a:ext cx="0" cy="735979"/>
          </a:xfrm>
          <a:prstGeom prst="line">
            <a:avLst/>
          </a:prstGeom>
          <a:ln w="38100">
            <a:solidFill>
              <a:srgbClr val="F9B13F"/>
            </a:solidFill>
            <a:prstDash val="sysDot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38" name="Textfeld 37">
            <a:extLst>
              <a:ext uri="{FF2B5EF4-FFF2-40B4-BE49-F238E27FC236}">
                <a16:creationId xmlns:a16="http://schemas.microsoft.com/office/drawing/2014/main" id="{457C2292-A171-4CC1-B8C4-A9F6014840B7}"/>
              </a:ext>
            </a:extLst>
          </p:cNvPr>
          <p:cNvSpPr txBox="1"/>
          <p:nvPr/>
        </p:nvSpPr>
        <p:spPr>
          <a:xfrm>
            <a:off x="9238400" y="5912888"/>
            <a:ext cx="26491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>
                <a:solidFill>
                  <a:srgbClr val="F9B13F"/>
                </a:solidFill>
                <a:latin typeface="Segoe UI Semilight" panose="020B0402040204020203" pitchFamily="34" charset="0"/>
                <a:ea typeface="Roboto" panose="02000000000000000000" pitchFamily="2" charset="0"/>
                <a:cs typeface="Segoe UI Semilight" panose="020B0402040204020203" pitchFamily="34" charset="0"/>
              </a:rPr>
              <a:t>SPRECHSTELLEN</a:t>
            </a:r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021CBC80-5795-4E40-9380-A3632F77F513}"/>
              </a:ext>
            </a:extLst>
          </p:cNvPr>
          <p:cNvSpPr txBox="1"/>
          <p:nvPr/>
        </p:nvSpPr>
        <p:spPr>
          <a:xfrm>
            <a:off x="8489630" y="6211131"/>
            <a:ext cx="35146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3200">
                <a:solidFill>
                  <a:srgbClr val="368A4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BPX </a:t>
            </a:r>
            <a:r>
              <a:rPr lang="de-DE" sz="3200">
                <a:solidFill>
                  <a:srgbClr val="368A4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BELTPACK</a:t>
            </a:r>
          </a:p>
        </p:txBody>
      </p:sp>
      <p:pic>
        <p:nvPicPr>
          <p:cNvPr id="41" name="Grafik 40">
            <a:hlinkClick r:id="rId5" action="ppaction://hlinksldjump"/>
            <a:extLst>
              <a:ext uri="{FF2B5EF4-FFF2-40B4-BE49-F238E27FC236}">
                <a16:creationId xmlns:a16="http://schemas.microsoft.com/office/drawing/2014/main" id="{BA273AF5-7778-EA3B-0F84-92B5C8E622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344414" y="5526367"/>
            <a:ext cx="543088" cy="684763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1543203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4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7" grpId="0"/>
      <p:bldP spid="29" grpId="0"/>
      <p:bldP spid="3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EB1D4C0F-639A-4477-8D3D-EDC2860B91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2387600"/>
            <a:ext cx="914400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de-DE"/>
              <a:t>BPX  </a:t>
            </a:r>
            <a:r>
              <a:rPr lang="de-DE" err="1"/>
              <a:t>Beltpack</a:t>
            </a:r>
            <a:r>
              <a:rPr lang="de-DE"/>
              <a:t> (Back)</a:t>
            </a:r>
          </a:p>
        </p:txBody>
      </p:sp>
      <p:sp>
        <p:nvSpPr>
          <p:cNvPr id="72" name="Textfeld 71">
            <a:extLst>
              <a:ext uri="{FF2B5EF4-FFF2-40B4-BE49-F238E27FC236}">
                <a16:creationId xmlns:a16="http://schemas.microsoft.com/office/drawing/2014/main" id="{F6EC9134-222C-49D8-9BB0-E90D08677723}"/>
              </a:ext>
            </a:extLst>
          </p:cNvPr>
          <p:cNvSpPr txBox="1"/>
          <p:nvPr/>
        </p:nvSpPr>
        <p:spPr>
          <a:xfrm>
            <a:off x="9238400" y="5912888"/>
            <a:ext cx="35146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>
                <a:solidFill>
                  <a:srgbClr val="F9B13F"/>
                </a:solidFill>
                <a:latin typeface="Segoe UI Semilight" panose="020B0402040204020203" pitchFamily="34" charset="0"/>
                <a:ea typeface="Roboto" panose="02000000000000000000" pitchFamily="2" charset="0"/>
                <a:cs typeface="Segoe UI Semilight" panose="020B0402040204020203" pitchFamily="34" charset="0"/>
              </a:rPr>
              <a:t>SPRECHSTELLEN</a:t>
            </a:r>
          </a:p>
        </p:txBody>
      </p:sp>
      <p:pic>
        <p:nvPicPr>
          <p:cNvPr id="38" name="Grafik 37" descr="BPX Beltpack (Back)">
            <a:extLst>
              <a:ext uri="{FF2B5EF4-FFF2-40B4-BE49-F238E27FC236}">
                <a16:creationId xmlns:a16="http://schemas.microsoft.com/office/drawing/2014/main" id="{DCBA6154-516B-449C-AC08-4A3F8CE271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9283" y="1757856"/>
            <a:ext cx="5733434" cy="3334594"/>
          </a:xfrm>
          <a:prstGeom prst="rect">
            <a:avLst/>
          </a:prstGeom>
        </p:spPr>
      </p:pic>
      <p:cxnSp>
        <p:nvCxnSpPr>
          <p:cNvPr id="39" name="Gerader Verbinder 38">
            <a:extLst>
              <a:ext uri="{FF2B5EF4-FFF2-40B4-BE49-F238E27FC236}">
                <a16:creationId xmlns:a16="http://schemas.microsoft.com/office/drawing/2014/main" id="{305BF0BF-73C7-46FD-A5F9-60358B06DC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893844" y="3486379"/>
            <a:ext cx="1148556" cy="0"/>
          </a:xfrm>
          <a:prstGeom prst="line">
            <a:avLst/>
          </a:prstGeom>
          <a:ln w="38100">
            <a:solidFill>
              <a:srgbClr val="F9B13F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40" name="Textfeld 39">
            <a:extLst>
              <a:ext uri="{FF2B5EF4-FFF2-40B4-BE49-F238E27FC236}">
                <a16:creationId xmlns:a16="http://schemas.microsoft.com/office/drawing/2014/main" id="{A5772AB5-4E8A-4C87-851B-ECAFA8D834DD}"/>
              </a:ext>
            </a:extLst>
          </p:cNvPr>
          <p:cNvSpPr txBox="1"/>
          <p:nvPr/>
        </p:nvSpPr>
        <p:spPr>
          <a:xfrm>
            <a:off x="-2339978" y="3040103"/>
            <a:ext cx="516604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2600">
                <a:latin typeface="Segoe UI" panose="020B0502040204020203" pitchFamily="34" charset="0"/>
                <a:cs typeface="Segoe UI" panose="020B0502040204020203" pitchFamily="34" charset="0"/>
              </a:rPr>
              <a:t>10/100 Mbps</a:t>
            </a:r>
          </a:p>
          <a:p>
            <a:pPr algn="r"/>
            <a:r>
              <a:rPr lang="de-DE" sz="2600" err="1">
                <a:latin typeface="Segoe UI" panose="020B0502040204020203" pitchFamily="34" charset="0"/>
                <a:cs typeface="Segoe UI" panose="020B0502040204020203" pitchFamily="34" charset="0"/>
              </a:rPr>
              <a:t>EtherCON</a:t>
            </a:r>
            <a:endParaRPr lang="de-DE" sz="2600" b="1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43" name="Gerader Verbinder 42">
            <a:extLst>
              <a:ext uri="{FF2B5EF4-FFF2-40B4-BE49-F238E27FC236}">
                <a16:creationId xmlns:a16="http://schemas.microsoft.com/office/drawing/2014/main" id="{5D3591A7-024B-4F46-B571-994D910C12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6096000" y="4781814"/>
            <a:ext cx="0" cy="721635"/>
          </a:xfrm>
          <a:prstGeom prst="line">
            <a:avLst/>
          </a:prstGeom>
          <a:ln w="38100">
            <a:solidFill>
              <a:srgbClr val="F9B13F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44" name="Gerader Verbinder 43">
            <a:extLst>
              <a:ext uri="{FF2B5EF4-FFF2-40B4-BE49-F238E27FC236}">
                <a16:creationId xmlns:a16="http://schemas.microsoft.com/office/drawing/2014/main" id="{F2F7F8A9-67B2-4132-A8FD-F885E75EC1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2987835" y="3486379"/>
            <a:ext cx="1199536" cy="0"/>
          </a:xfrm>
          <a:prstGeom prst="line">
            <a:avLst/>
          </a:prstGeom>
          <a:ln w="38100">
            <a:solidFill>
              <a:srgbClr val="F9B13F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45" name="Textfeld 44">
            <a:extLst>
              <a:ext uri="{FF2B5EF4-FFF2-40B4-BE49-F238E27FC236}">
                <a16:creationId xmlns:a16="http://schemas.microsoft.com/office/drawing/2014/main" id="{B59ADEF4-3727-4F36-AF60-DFE4A01908CC}"/>
              </a:ext>
            </a:extLst>
          </p:cNvPr>
          <p:cNvSpPr txBox="1"/>
          <p:nvPr/>
        </p:nvSpPr>
        <p:spPr>
          <a:xfrm>
            <a:off x="4276726" y="5594408"/>
            <a:ext cx="363854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600">
                <a:latin typeface="Segoe UI" panose="020B0502040204020203" pitchFamily="34" charset="0"/>
                <a:cs typeface="Segoe UI" panose="020B0502040204020203" pitchFamily="34" charset="0"/>
              </a:rPr>
              <a:t>Gürtel-Clip</a:t>
            </a:r>
            <a:endParaRPr lang="de-DE" sz="2600" b="1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6" name="Textfeld 45">
            <a:extLst>
              <a:ext uri="{FF2B5EF4-FFF2-40B4-BE49-F238E27FC236}">
                <a16:creationId xmlns:a16="http://schemas.microsoft.com/office/drawing/2014/main" id="{374F14D8-FAD2-44BF-8BF6-DB14F82B76F3}"/>
              </a:ext>
            </a:extLst>
          </p:cNvPr>
          <p:cNvSpPr txBox="1"/>
          <p:nvPr/>
        </p:nvSpPr>
        <p:spPr>
          <a:xfrm>
            <a:off x="9204165" y="3044717"/>
            <a:ext cx="743933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600">
                <a:latin typeface="Segoe UI" panose="020B0502040204020203" pitchFamily="34" charset="0"/>
                <a:cs typeface="Segoe UI" panose="020B0502040204020203" pitchFamily="34" charset="0"/>
              </a:rPr>
              <a:t>XLR4 Headset-</a:t>
            </a:r>
          </a:p>
          <a:p>
            <a:r>
              <a:rPr lang="de-DE" sz="2600" err="1">
                <a:latin typeface="Segoe UI" panose="020B0502040204020203" pitchFamily="34" charset="0"/>
                <a:cs typeface="Segoe UI" panose="020B0502040204020203" pitchFamily="34" charset="0"/>
              </a:rPr>
              <a:t>anschluss</a:t>
            </a:r>
            <a:endParaRPr lang="de-DE" sz="26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5" name="Textfeld 54">
            <a:extLst>
              <a:ext uri="{FF2B5EF4-FFF2-40B4-BE49-F238E27FC236}">
                <a16:creationId xmlns:a16="http://schemas.microsoft.com/office/drawing/2014/main" id="{03072AE3-F369-4AF1-BA5F-E8336BC5843E}"/>
              </a:ext>
            </a:extLst>
          </p:cNvPr>
          <p:cNvSpPr txBox="1"/>
          <p:nvPr/>
        </p:nvSpPr>
        <p:spPr>
          <a:xfrm>
            <a:off x="3030272" y="1858541"/>
            <a:ext cx="743933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600" b="1">
                <a:latin typeface="Segoe UI" panose="020B0502040204020203" pitchFamily="34" charset="0"/>
                <a:cs typeface="Segoe UI" panose="020B0502040204020203" pitchFamily="34" charset="0"/>
              </a:rPr>
              <a:t>Kostengünstigste</a:t>
            </a:r>
            <a:r>
              <a:rPr lang="de-DE" sz="2600">
                <a:latin typeface="Segoe UI" panose="020B0502040204020203" pitchFamily="34" charset="0"/>
                <a:cs typeface="Segoe UI" panose="020B0502040204020203" pitchFamily="34" charset="0"/>
              </a:rPr>
              <a:t> Sprechstelle</a:t>
            </a:r>
          </a:p>
        </p:txBody>
      </p:sp>
      <p:sp>
        <p:nvSpPr>
          <p:cNvPr id="56" name="Textfeld 55">
            <a:extLst>
              <a:ext uri="{FF2B5EF4-FFF2-40B4-BE49-F238E27FC236}">
                <a16:creationId xmlns:a16="http://schemas.microsoft.com/office/drawing/2014/main" id="{2047C69E-FA40-473B-BD76-187767BBE01A}"/>
              </a:ext>
            </a:extLst>
          </p:cNvPr>
          <p:cNvSpPr txBox="1"/>
          <p:nvPr/>
        </p:nvSpPr>
        <p:spPr>
          <a:xfrm>
            <a:off x="3030271" y="2723763"/>
            <a:ext cx="867331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600" b="1">
                <a:latin typeface="Segoe UI" panose="020B0502040204020203" pitchFamily="34" charset="0"/>
                <a:cs typeface="Segoe UI" panose="020B0502040204020203" pitchFamily="34" charset="0"/>
              </a:rPr>
              <a:t>Leichtes</a:t>
            </a:r>
            <a:r>
              <a:rPr lang="de-DE" sz="2600">
                <a:latin typeface="Segoe UI" panose="020B0502040204020203" pitchFamily="34" charset="0"/>
                <a:cs typeface="Segoe UI" panose="020B0502040204020203" pitchFamily="34" charset="0"/>
              </a:rPr>
              <a:t> &amp; </a:t>
            </a:r>
            <a:r>
              <a:rPr lang="de-DE" sz="2600" i="1">
                <a:latin typeface="Segoe UI" panose="020B0502040204020203" pitchFamily="34" charset="0"/>
                <a:cs typeface="Segoe UI" panose="020B0502040204020203" pitchFamily="34" charset="0"/>
              </a:rPr>
              <a:t>robustes</a:t>
            </a:r>
            <a:r>
              <a:rPr lang="de-DE" sz="2600">
                <a:latin typeface="Segoe UI" panose="020B0502040204020203" pitchFamily="34" charset="0"/>
                <a:cs typeface="Segoe UI" panose="020B0502040204020203" pitchFamily="34" charset="0"/>
              </a:rPr>
              <a:t> Gehäuse aus Hartplastik</a:t>
            </a:r>
            <a:endParaRPr lang="de-DE" sz="2600" b="1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7" name="Textfeld 56">
            <a:extLst>
              <a:ext uri="{FF2B5EF4-FFF2-40B4-BE49-F238E27FC236}">
                <a16:creationId xmlns:a16="http://schemas.microsoft.com/office/drawing/2014/main" id="{90C56EAA-B6DE-4AFA-88D9-6E09493E3402}"/>
              </a:ext>
            </a:extLst>
          </p:cNvPr>
          <p:cNvSpPr txBox="1"/>
          <p:nvPr/>
        </p:nvSpPr>
        <p:spPr>
          <a:xfrm>
            <a:off x="3030271" y="3588957"/>
            <a:ext cx="1023184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600">
                <a:latin typeface="Segoe UI" panose="020B0502040204020203" pitchFamily="34" charset="0"/>
                <a:cs typeface="Segoe UI" panose="020B0502040204020203" pitchFamily="34" charset="0"/>
              </a:rPr>
              <a:t>2 bis 4 Kanäle im </a:t>
            </a:r>
            <a:r>
              <a:rPr lang="de-DE" sz="2600" b="1">
                <a:latin typeface="Segoe UI" panose="020B0502040204020203" pitchFamily="34" charset="0"/>
                <a:cs typeface="Segoe UI" panose="020B0502040204020203" pitchFamily="34" charset="0"/>
              </a:rPr>
              <a:t>direkten Zugriff</a:t>
            </a:r>
          </a:p>
        </p:txBody>
      </p:sp>
      <p:sp>
        <p:nvSpPr>
          <p:cNvPr id="58" name="Textfeld 57">
            <a:extLst>
              <a:ext uri="{FF2B5EF4-FFF2-40B4-BE49-F238E27FC236}">
                <a16:creationId xmlns:a16="http://schemas.microsoft.com/office/drawing/2014/main" id="{4A352127-F8E8-464D-AEEC-6334F13815D6}"/>
              </a:ext>
            </a:extLst>
          </p:cNvPr>
          <p:cNvSpPr txBox="1"/>
          <p:nvPr/>
        </p:nvSpPr>
        <p:spPr>
          <a:xfrm>
            <a:off x="3030271" y="4512763"/>
            <a:ext cx="1023184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600" b="1">
                <a:latin typeface="Segoe UI" panose="020B0502040204020203" pitchFamily="34" charset="0"/>
                <a:cs typeface="Segoe UI" panose="020B0502040204020203" pitchFamily="34" charset="0"/>
              </a:rPr>
              <a:t>Integrierter</a:t>
            </a:r>
            <a:r>
              <a:rPr lang="de-DE" sz="2600">
                <a:latin typeface="Segoe UI" panose="020B0502040204020203" pitchFamily="34" charset="0"/>
                <a:cs typeface="Segoe UI" panose="020B0502040204020203" pitchFamily="34" charset="0"/>
              </a:rPr>
              <a:t> Lautsprecher für Alarmtöne</a:t>
            </a:r>
          </a:p>
        </p:txBody>
      </p:sp>
      <p:pic>
        <p:nvPicPr>
          <p:cNvPr id="59" name="Grafik 58">
            <a:extLst>
              <a:ext uri="{FF2B5EF4-FFF2-40B4-BE49-F238E27FC236}">
                <a16:creationId xmlns:a16="http://schemas.microsoft.com/office/drawing/2014/main" id="{15A29DC3-7A01-47B2-B32F-A7D72C3985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489064" y="1845488"/>
            <a:ext cx="457200" cy="457200"/>
          </a:xfrm>
          <a:prstGeom prst="rect">
            <a:avLst/>
          </a:prstGeom>
        </p:spPr>
      </p:pic>
      <p:pic>
        <p:nvPicPr>
          <p:cNvPr id="60" name="Grafik 59">
            <a:extLst>
              <a:ext uri="{FF2B5EF4-FFF2-40B4-BE49-F238E27FC236}">
                <a16:creationId xmlns:a16="http://schemas.microsoft.com/office/drawing/2014/main" id="{604FFA4E-7271-4F2B-8254-8CD234710D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489064" y="2710748"/>
            <a:ext cx="457200" cy="457200"/>
          </a:xfrm>
          <a:prstGeom prst="rect">
            <a:avLst/>
          </a:prstGeom>
        </p:spPr>
      </p:pic>
      <p:pic>
        <p:nvPicPr>
          <p:cNvPr id="61" name="Grafik 60">
            <a:extLst>
              <a:ext uri="{FF2B5EF4-FFF2-40B4-BE49-F238E27FC236}">
                <a16:creationId xmlns:a16="http://schemas.microsoft.com/office/drawing/2014/main" id="{A6EE0E01-B2E5-49F4-82E4-5A303D5217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489064" y="3575942"/>
            <a:ext cx="457200" cy="457200"/>
          </a:xfrm>
          <a:prstGeom prst="rect">
            <a:avLst/>
          </a:prstGeom>
        </p:spPr>
      </p:pic>
      <p:pic>
        <p:nvPicPr>
          <p:cNvPr id="62" name="Grafik 61">
            <a:extLst>
              <a:ext uri="{FF2B5EF4-FFF2-40B4-BE49-F238E27FC236}">
                <a16:creationId xmlns:a16="http://schemas.microsoft.com/office/drawing/2014/main" id="{9BE53A14-B64E-432E-BF4C-C632D46E7C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489064" y="4499748"/>
            <a:ext cx="457200" cy="457200"/>
          </a:xfrm>
          <a:prstGeom prst="rect">
            <a:avLst/>
          </a:prstGeom>
        </p:spPr>
      </p:pic>
      <p:sp>
        <p:nvSpPr>
          <p:cNvPr id="63" name="Rechteck 62">
            <a:extLst>
              <a:ext uri="{FF2B5EF4-FFF2-40B4-BE49-F238E27FC236}">
                <a16:creationId xmlns:a16="http://schemas.microsoft.com/office/drawing/2014/main" id="{34082389-F094-4407-B993-F943E615E3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1190578"/>
          </a:xfrm>
          <a:prstGeom prst="rect">
            <a:avLst/>
          </a:prstGeom>
          <a:gradFill>
            <a:gsLst>
              <a:gs pos="85000">
                <a:schemeClr val="bg1"/>
              </a:gs>
              <a:gs pos="100000">
                <a:schemeClr val="lt1">
                  <a:shade val="100000"/>
                  <a:satMod val="115000"/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gradFill flip="none" rotWithShape="1">
                <a:gsLst>
                  <a:gs pos="0">
                    <a:schemeClr val="bg1"/>
                  </a:gs>
                  <a:gs pos="100000">
                    <a:schemeClr val="lt1">
                      <a:shade val="100000"/>
                      <a:satMod val="115000"/>
                      <a:alpha val="0"/>
                    </a:schemeClr>
                  </a:gs>
                </a:gsLst>
                <a:lin ang="5400000" scaled="1"/>
                <a:tileRect/>
              </a:gradFill>
            </a:endParaRPr>
          </a:p>
        </p:txBody>
      </p:sp>
      <p:pic>
        <p:nvPicPr>
          <p:cNvPr id="64" name="Grafik 63" descr="Green-GO">
            <a:extLst>
              <a:ext uri="{FF2B5EF4-FFF2-40B4-BE49-F238E27FC236}">
                <a16:creationId xmlns:a16="http://schemas.microsoft.com/office/drawing/2014/main" id="{08AFE7EF-25A6-4B91-8B4C-F57C2FA4A66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79793" y="295217"/>
            <a:ext cx="1300924" cy="755374"/>
          </a:xfrm>
          <a:prstGeom prst="rect">
            <a:avLst/>
          </a:prstGeom>
        </p:spPr>
      </p:pic>
      <p:sp>
        <p:nvSpPr>
          <p:cNvPr id="65" name="Textfeld 64">
            <a:extLst>
              <a:ext uri="{FF2B5EF4-FFF2-40B4-BE49-F238E27FC236}">
                <a16:creationId xmlns:a16="http://schemas.microsoft.com/office/drawing/2014/main" id="{4FD075FE-0C2F-4352-AFBD-2D05494CCD26}"/>
              </a:ext>
            </a:extLst>
          </p:cNvPr>
          <p:cNvSpPr txBox="1"/>
          <p:nvPr/>
        </p:nvSpPr>
        <p:spPr>
          <a:xfrm>
            <a:off x="1769033" y="296039"/>
            <a:ext cx="2472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>
                <a:latin typeface="Segoe UI Semibold" panose="020B0702040204020203" pitchFamily="34" charset="0"/>
                <a:cs typeface="Segoe UI Semibold" panose="020B0702040204020203" pitchFamily="34" charset="0"/>
              </a:rPr>
              <a:t>WE NEED TO </a:t>
            </a:r>
            <a:r>
              <a:rPr lang="de-DE" b="1">
                <a:solidFill>
                  <a:srgbClr val="368A4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TALK</a:t>
            </a:r>
          </a:p>
        </p:txBody>
      </p:sp>
      <p:sp>
        <p:nvSpPr>
          <p:cNvPr id="66" name="Textfeld 65">
            <a:extLst>
              <a:ext uri="{FF2B5EF4-FFF2-40B4-BE49-F238E27FC236}">
                <a16:creationId xmlns:a16="http://schemas.microsoft.com/office/drawing/2014/main" id="{1617EF82-BC76-4380-A0EF-F9E9920EEB89}"/>
              </a:ext>
            </a:extLst>
          </p:cNvPr>
          <p:cNvSpPr txBox="1"/>
          <p:nvPr/>
        </p:nvSpPr>
        <p:spPr>
          <a:xfrm>
            <a:off x="1769032" y="622414"/>
            <a:ext cx="5474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>
                <a:latin typeface="Segoe UI Semilight"/>
                <a:cs typeface="Segoe UI Semilight"/>
              </a:rPr>
              <a:t>EIN FLEXIBLES INTERKOM SYSTEM MIT POTENTIAL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B8AB5AB8-31BF-49B5-92E1-2C973D673F15}"/>
              </a:ext>
            </a:extLst>
          </p:cNvPr>
          <p:cNvSpPr txBox="1"/>
          <p:nvPr/>
        </p:nvSpPr>
        <p:spPr>
          <a:xfrm>
            <a:off x="8489630" y="6211131"/>
            <a:ext cx="35146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3200">
                <a:solidFill>
                  <a:srgbClr val="368A4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BPX </a:t>
            </a:r>
            <a:r>
              <a:rPr lang="de-DE" sz="3200">
                <a:solidFill>
                  <a:srgbClr val="368A4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BELTPACK</a:t>
            </a:r>
          </a:p>
        </p:txBody>
      </p:sp>
      <p:pic>
        <p:nvPicPr>
          <p:cNvPr id="25" name="Grafik 24">
            <a:hlinkClick r:id="rId7" action="ppaction://hlinksldjump"/>
            <a:extLst>
              <a:ext uri="{FF2B5EF4-FFF2-40B4-BE49-F238E27FC236}">
                <a16:creationId xmlns:a16="http://schemas.microsoft.com/office/drawing/2014/main" id="{24D24080-2D7B-81EA-D1D5-92F8A5B2D99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344414" y="5526367"/>
            <a:ext cx="543088" cy="684763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627025384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" presetClass="exit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1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1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1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1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1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1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0" grpId="1"/>
      <p:bldP spid="45" grpId="0"/>
      <p:bldP spid="45" grpId="1"/>
      <p:bldP spid="46" grpId="0"/>
      <p:bldP spid="46" grpId="1"/>
      <p:bldP spid="55" grpId="0" build="p"/>
      <p:bldP spid="56" grpId="0" build="p"/>
      <p:bldP spid="57" grpId="0" build="p"/>
      <p:bldP spid="58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Green-GO">
            <a:extLst>
              <a:ext uri="{FF2B5EF4-FFF2-40B4-BE49-F238E27FC236}">
                <a16:creationId xmlns:a16="http://schemas.microsoft.com/office/drawing/2014/main" id="{72FF4553-0668-41CA-842D-AAB5D2E03EE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9793" y="295217"/>
            <a:ext cx="1300924" cy="755374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ED694B4D-B89B-471A-9531-93A33B6D4711}"/>
              </a:ext>
            </a:extLst>
          </p:cNvPr>
          <p:cNvSpPr txBox="1"/>
          <p:nvPr/>
        </p:nvSpPr>
        <p:spPr>
          <a:xfrm>
            <a:off x="1769033" y="296039"/>
            <a:ext cx="2472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>
                <a:latin typeface="Segoe UI Semibold" panose="020B0702040204020203" pitchFamily="34" charset="0"/>
                <a:cs typeface="Segoe UI Semibold" panose="020B0702040204020203" pitchFamily="34" charset="0"/>
              </a:rPr>
              <a:t>WE NEED TO </a:t>
            </a:r>
            <a:r>
              <a:rPr lang="de-DE" b="1">
                <a:solidFill>
                  <a:srgbClr val="368A4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TALK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87CEC856-2CE5-456A-A293-B6475058135B}"/>
              </a:ext>
            </a:extLst>
          </p:cNvPr>
          <p:cNvSpPr txBox="1"/>
          <p:nvPr/>
        </p:nvSpPr>
        <p:spPr>
          <a:xfrm>
            <a:off x="1769032" y="622414"/>
            <a:ext cx="5474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>
                <a:latin typeface="Segoe UI Semilight"/>
                <a:cs typeface="Segoe UI Semilight"/>
              </a:rPr>
              <a:t>EIN FLEXIBLES INTERKOM SYSTEM MIT POTENTIAL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EB1D4C0F-639A-4477-8D3D-EDC2860B91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2387600"/>
            <a:ext cx="914400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de-DE"/>
              <a:t>WBPX </a:t>
            </a:r>
            <a:r>
              <a:rPr lang="de-DE" err="1"/>
              <a:t>Beltpack</a:t>
            </a:r>
            <a:r>
              <a:rPr lang="de-DE"/>
              <a:t> (Front)</a:t>
            </a:r>
          </a:p>
        </p:txBody>
      </p:sp>
      <p:pic>
        <p:nvPicPr>
          <p:cNvPr id="19" name="Grafik 18" descr="BPX Beltpack (Front)">
            <a:extLst>
              <a:ext uri="{FF2B5EF4-FFF2-40B4-BE49-F238E27FC236}">
                <a16:creationId xmlns:a16="http://schemas.microsoft.com/office/drawing/2014/main" id="{A68D2A55-B546-4547-9683-F9239036DC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3400" y="1628975"/>
            <a:ext cx="6045200" cy="3457078"/>
          </a:xfrm>
          <a:prstGeom prst="rect">
            <a:avLst/>
          </a:prstGeom>
        </p:spPr>
      </p:pic>
      <p:cxnSp>
        <p:nvCxnSpPr>
          <p:cNvPr id="22" name="Gerader Verbinder 21">
            <a:extLst>
              <a:ext uri="{FF2B5EF4-FFF2-40B4-BE49-F238E27FC236}">
                <a16:creationId xmlns:a16="http://schemas.microsoft.com/office/drawing/2014/main" id="{D9DA9465-B1BB-48E0-8312-087D9E33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8750300" y="3549553"/>
            <a:ext cx="368300" cy="0"/>
          </a:xfrm>
          <a:prstGeom prst="line">
            <a:avLst/>
          </a:prstGeom>
          <a:ln w="38100">
            <a:solidFill>
              <a:srgbClr val="F9B13F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3" name="Textfeld 22">
            <a:extLst>
              <a:ext uri="{FF2B5EF4-FFF2-40B4-BE49-F238E27FC236}">
                <a16:creationId xmlns:a16="http://schemas.microsoft.com/office/drawing/2014/main" id="{2A7A83BA-FD43-44F4-8FBF-850897021E18}"/>
              </a:ext>
            </a:extLst>
          </p:cNvPr>
          <p:cNvSpPr txBox="1"/>
          <p:nvPr/>
        </p:nvSpPr>
        <p:spPr>
          <a:xfrm>
            <a:off x="137955" y="3113729"/>
            <a:ext cx="280246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2600">
                <a:latin typeface="Segoe UI" panose="020B0502040204020203" pitchFamily="34" charset="0"/>
                <a:cs typeface="Segoe UI" panose="020B0502040204020203" pitchFamily="34" charset="0"/>
              </a:rPr>
              <a:t>Roaming mit</a:t>
            </a:r>
          </a:p>
          <a:p>
            <a:pPr algn="r"/>
            <a:r>
              <a:rPr lang="de-DE" sz="2600">
                <a:latin typeface="Segoe UI" panose="020B0502040204020203" pitchFamily="34" charset="0"/>
                <a:cs typeface="Segoe UI" panose="020B0502040204020203" pitchFamily="34" charset="0"/>
              </a:rPr>
              <a:t>bis zu 7 Antennen</a:t>
            </a:r>
          </a:p>
        </p:txBody>
      </p:sp>
      <p:cxnSp>
        <p:nvCxnSpPr>
          <p:cNvPr id="25" name="Gerader Verbinder 24">
            <a:extLst>
              <a:ext uri="{FF2B5EF4-FFF2-40B4-BE49-F238E27FC236}">
                <a16:creationId xmlns:a16="http://schemas.microsoft.com/office/drawing/2014/main" id="{0D886C9C-CB75-4E00-82F6-9C469F4B7E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6094865" y="1778358"/>
            <a:ext cx="0" cy="381183"/>
          </a:xfrm>
          <a:prstGeom prst="line">
            <a:avLst/>
          </a:prstGeom>
          <a:ln w="38100">
            <a:solidFill>
              <a:srgbClr val="F9B13F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6" name="Gerader Verbinder 25">
            <a:extLst>
              <a:ext uri="{FF2B5EF4-FFF2-40B4-BE49-F238E27FC236}">
                <a16:creationId xmlns:a16="http://schemas.microsoft.com/office/drawing/2014/main" id="{477D1098-BB96-4680-AEF7-5E03058DDC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3073400" y="3559856"/>
            <a:ext cx="357221" cy="0"/>
          </a:xfrm>
          <a:prstGeom prst="line">
            <a:avLst/>
          </a:prstGeom>
          <a:ln w="38100">
            <a:solidFill>
              <a:srgbClr val="F9B13F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7" name="Textfeld 26">
            <a:extLst>
              <a:ext uri="{FF2B5EF4-FFF2-40B4-BE49-F238E27FC236}">
                <a16:creationId xmlns:a16="http://schemas.microsoft.com/office/drawing/2014/main" id="{2CFA33A1-D48E-4947-96F0-C676F6231030}"/>
              </a:ext>
            </a:extLst>
          </p:cNvPr>
          <p:cNvSpPr txBox="1"/>
          <p:nvPr/>
        </p:nvSpPr>
        <p:spPr>
          <a:xfrm>
            <a:off x="4661354" y="1188898"/>
            <a:ext cx="286702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600">
                <a:latin typeface="Segoe UI" panose="020B0502040204020203" pitchFamily="34" charset="0"/>
                <a:cs typeface="Segoe UI" panose="020B0502040204020203" pitchFamily="34" charset="0"/>
              </a:rPr>
              <a:t>DECT Wireless</a:t>
            </a:r>
            <a:endParaRPr lang="de-DE" sz="2600" b="1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4F1902AA-5691-406F-89E8-0196913F971F}"/>
              </a:ext>
            </a:extLst>
          </p:cNvPr>
          <p:cNvSpPr txBox="1"/>
          <p:nvPr/>
        </p:nvSpPr>
        <p:spPr>
          <a:xfrm>
            <a:off x="9251580" y="3100594"/>
            <a:ext cx="743933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600">
                <a:latin typeface="Segoe UI" panose="020B0502040204020203" pitchFamily="34" charset="0"/>
                <a:cs typeface="Segoe UI" panose="020B0502040204020203" pitchFamily="34" charset="0"/>
              </a:rPr>
              <a:t>EU-DECT, J-DECT</a:t>
            </a:r>
          </a:p>
          <a:p>
            <a:r>
              <a:rPr lang="de-DE" sz="2600">
                <a:latin typeface="Segoe UI" panose="020B0502040204020203" pitchFamily="34" charset="0"/>
                <a:cs typeface="Segoe UI" panose="020B0502040204020203" pitchFamily="34" charset="0"/>
              </a:rPr>
              <a:t>DECT 6.0</a:t>
            </a:r>
          </a:p>
        </p:txBody>
      </p:sp>
      <p:sp>
        <p:nvSpPr>
          <p:cNvPr id="38" name="Textfeld 37">
            <a:extLst>
              <a:ext uri="{FF2B5EF4-FFF2-40B4-BE49-F238E27FC236}">
                <a16:creationId xmlns:a16="http://schemas.microsoft.com/office/drawing/2014/main" id="{48EDFC22-5D72-4A9C-8F4B-73BE29D79CD1}"/>
              </a:ext>
            </a:extLst>
          </p:cNvPr>
          <p:cNvSpPr txBox="1"/>
          <p:nvPr/>
        </p:nvSpPr>
        <p:spPr>
          <a:xfrm>
            <a:off x="8814579" y="5912888"/>
            <a:ext cx="30729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>
                <a:solidFill>
                  <a:srgbClr val="F9B13F"/>
                </a:solidFill>
                <a:latin typeface="Segoe UI Semilight" panose="020B0402040204020203" pitchFamily="34" charset="0"/>
                <a:ea typeface="Roboto" panose="02000000000000000000" pitchFamily="2" charset="0"/>
                <a:cs typeface="Segoe UI Semilight" panose="020B0402040204020203" pitchFamily="34" charset="0"/>
              </a:rPr>
              <a:t>SPRECHSTELLEN</a:t>
            </a:r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62DDD300-D766-4A94-9C0F-FB3A9F2061D2}"/>
              </a:ext>
            </a:extLst>
          </p:cNvPr>
          <p:cNvSpPr txBox="1"/>
          <p:nvPr/>
        </p:nvSpPr>
        <p:spPr>
          <a:xfrm>
            <a:off x="8489630" y="6211131"/>
            <a:ext cx="35146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3200">
                <a:solidFill>
                  <a:srgbClr val="368A4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WBPX </a:t>
            </a:r>
            <a:r>
              <a:rPr lang="de-DE" sz="3200">
                <a:solidFill>
                  <a:srgbClr val="368A4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BELTPACK</a:t>
            </a:r>
          </a:p>
        </p:txBody>
      </p:sp>
      <p:pic>
        <p:nvPicPr>
          <p:cNvPr id="16" name="Grafik 15">
            <a:hlinkClick r:id="rId5" action="ppaction://hlinksldjump"/>
            <a:extLst>
              <a:ext uri="{FF2B5EF4-FFF2-40B4-BE49-F238E27FC236}">
                <a16:creationId xmlns:a16="http://schemas.microsoft.com/office/drawing/2014/main" id="{F855C3E2-4F0A-87CD-7E68-8D7424B764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344414" y="5526367"/>
            <a:ext cx="543088" cy="684763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06595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7" grpId="0"/>
      <p:bldP spid="3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Green-GO">
            <a:extLst>
              <a:ext uri="{FF2B5EF4-FFF2-40B4-BE49-F238E27FC236}">
                <a16:creationId xmlns:a16="http://schemas.microsoft.com/office/drawing/2014/main" id="{72FF4553-0668-41CA-842D-AAB5D2E03EE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9793" y="295217"/>
            <a:ext cx="1300924" cy="755374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ED694B4D-B89B-471A-9531-93A33B6D4711}"/>
              </a:ext>
            </a:extLst>
          </p:cNvPr>
          <p:cNvSpPr txBox="1"/>
          <p:nvPr/>
        </p:nvSpPr>
        <p:spPr>
          <a:xfrm>
            <a:off x="1769033" y="296039"/>
            <a:ext cx="2472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>
                <a:latin typeface="Segoe UI Semibold" panose="020B0702040204020203" pitchFamily="34" charset="0"/>
                <a:cs typeface="Segoe UI Semibold" panose="020B0702040204020203" pitchFamily="34" charset="0"/>
              </a:rPr>
              <a:t>WE NEED TO </a:t>
            </a:r>
            <a:r>
              <a:rPr lang="de-DE" b="1">
                <a:solidFill>
                  <a:srgbClr val="368A4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TALK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87CEC856-2CE5-456A-A293-B6475058135B}"/>
              </a:ext>
            </a:extLst>
          </p:cNvPr>
          <p:cNvSpPr txBox="1"/>
          <p:nvPr/>
        </p:nvSpPr>
        <p:spPr>
          <a:xfrm>
            <a:off x="1769032" y="622414"/>
            <a:ext cx="5474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>
                <a:latin typeface="Segoe UI Semilight"/>
                <a:cs typeface="Segoe UI Semilight"/>
              </a:rPr>
              <a:t>EIN FLEXIBLES INTERKOM SYSTEM MIT POTENTIAL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EB1D4C0F-639A-4477-8D3D-EDC2860B91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2387600"/>
            <a:ext cx="914400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de-DE"/>
              <a:t>WBPX </a:t>
            </a:r>
            <a:r>
              <a:rPr lang="de-DE" err="1"/>
              <a:t>Beltpack</a:t>
            </a:r>
            <a:r>
              <a:rPr lang="de-DE"/>
              <a:t> (Back)</a:t>
            </a:r>
          </a:p>
        </p:txBody>
      </p:sp>
      <p:pic>
        <p:nvPicPr>
          <p:cNvPr id="38" name="Grafik 37" descr="WBPX Beltpack (Back)">
            <a:extLst>
              <a:ext uri="{FF2B5EF4-FFF2-40B4-BE49-F238E27FC236}">
                <a16:creationId xmlns:a16="http://schemas.microsoft.com/office/drawing/2014/main" id="{245713DA-B7D1-4E2E-9673-604525687FF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247828" y="1800331"/>
            <a:ext cx="5696343" cy="3334594"/>
          </a:xfrm>
          <a:prstGeom prst="rect">
            <a:avLst/>
          </a:prstGeom>
        </p:spPr>
      </p:pic>
      <p:sp>
        <p:nvSpPr>
          <p:cNvPr id="39" name="Textfeld 38">
            <a:extLst>
              <a:ext uri="{FF2B5EF4-FFF2-40B4-BE49-F238E27FC236}">
                <a16:creationId xmlns:a16="http://schemas.microsoft.com/office/drawing/2014/main" id="{2E448A8E-380D-4109-A2B0-7AC46B6B8500}"/>
              </a:ext>
            </a:extLst>
          </p:cNvPr>
          <p:cNvSpPr txBox="1"/>
          <p:nvPr/>
        </p:nvSpPr>
        <p:spPr>
          <a:xfrm>
            <a:off x="-2190303" y="3702865"/>
            <a:ext cx="516604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2600">
                <a:latin typeface="Segoe UI" panose="020B0502040204020203" pitchFamily="34" charset="0"/>
                <a:cs typeface="Segoe UI" panose="020B0502040204020203" pitchFamily="34" charset="0"/>
              </a:rPr>
              <a:t>An- &amp; Ausschalter</a:t>
            </a:r>
            <a:endParaRPr lang="de-DE" sz="2600" b="1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40" name="Gerader Verbinder 39">
            <a:extLst>
              <a:ext uri="{FF2B5EF4-FFF2-40B4-BE49-F238E27FC236}">
                <a16:creationId xmlns:a16="http://schemas.microsoft.com/office/drawing/2014/main" id="{D52CBC2C-818D-45CB-BD3F-F5FBBB4FA7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3064035" y="3986054"/>
            <a:ext cx="1304765" cy="0"/>
          </a:xfrm>
          <a:prstGeom prst="line">
            <a:avLst/>
          </a:prstGeom>
          <a:ln w="38100">
            <a:solidFill>
              <a:srgbClr val="F9B13F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43" name="Textfeld 42">
            <a:extLst>
              <a:ext uri="{FF2B5EF4-FFF2-40B4-BE49-F238E27FC236}">
                <a16:creationId xmlns:a16="http://schemas.microsoft.com/office/drawing/2014/main" id="{F8B382C5-7A0D-4179-BABC-E85CAE82FDB9}"/>
              </a:ext>
            </a:extLst>
          </p:cNvPr>
          <p:cNvSpPr txBox="1"/>
          <p:nvPr/>
        </p:nvSpPr>
        <p:spPr>
          <a:xfrm>
            <a:off x="4451119" y="5346718"/>
            <a:ext cx="363854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600">
                <a:latin typeface="Segoe UI" panose="020B0502040204020203" pitchFamily="34" charset="0"/>
                <a:cs typeface="Segoe UI" panose="020B0502040204020203" pitchFamily="34" charset="0"/>
              </a:rPr>
              <a:t>mini-USB Anschluss</a:t>
            </a:r>
            <a:endParaRPr lang="de-DE" sz="2600" b="1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4" name="Textfeld 43">
            <a:extLst>
              <a:ext uri="{FF2B5EF4-FFF2-40B4-BE49-F238E27FC236}">
                <a16:creationId xmlns:a16="http://schemas.microsoft.com/office/drawing/2014/main" id="{D6C4F182-0B26-4653-8F65-ACB8ACD24405}"/>
              </a:ext>
            </a:extLst>
          </p:cNvPr>
          <p:cNvSpPr txBox="1"/>
          <p:nvPr/>
        </p:nvSpPr>
        <p:spPr>
          <a:xfrm>
            <a:off x="9143472" y="3068273"/>
            <a:ext cx="743933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600">
                <a:latin typeface="Segoe UI" panose="020B0502040204020203" pitchFamily="34" charset="0"/>
                <a:cs typeface="Segoe UI" panose="020B0502040204020203" pitchFamily="34" charset="0"/>
              </a:rPr>
              <a:t>XLR4 Headset-</a:t>
            </a:r>
          </a:p>
          <a:p>
            <a:r>
              <a:rPr lang="de-DE" sz="2600" err="1">
                <a:latin typeface="Segoe UI" panose="020B0502040204020203" pitchFamily="34" charset="0"/>
                <a:cs typeface="Segoe UI" panose="020B0502040204020203" pitchFamily="34" charset="0"/>
              </a:rPr>
              <a:t>anschluss</a:t>
            </a:r>
            <a:endParaRPr lang="de-DE" sz="26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45" name="Gerader Verbinder 44">
            <a:extLst>
              <a:ext uri="{FF2B5EF4-FFF2-40B4-BE49-F238E27FC236}">
                <a16:creationId xmlns:a16="http://schemas.microsoft.com/office/drawing/2014/main" id="{A6B5D520-BF57-4505-B184-CDBF385826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5524500" y="1991736"/>
            <a:ext cx="0" cy="657224"/>
          </a:xfrm>
          <a:prstGeom prst="line">
            <a:avLst/>
          </a:prstGeom>
          <a:ln w="38100">
            <a:solidFill>
              <a:srgbClr val="F9B13F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46" name="Textfeld 45">
            <a:extLst>
              <a:ext uri="{FF2B5EF4-FFF2-40B4-BE49-F238E27FC236}">
                <a16:creationId xmlns:a16="http://schemas.microsoft.com/office/drawing/2014/main" id="{379417CB-9908-4461-A120-CF71B666E57E}"/>
              </a:ext>
            </a:extLst>
          </p:cNvPr>
          <p:cNvSpPr txBox="1"/>
          <p:nvPr/>
        </p:nvSpPr>
        <p:spPr>
          <a:xfrm>
            <a:off x="4090989" y="1409209"/>
            <a:ext cx="286702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600">
                <a:latin typeface="Segoe UI" panose="020B0502040204020203" pitchFamily="34" charset="0"/>
                <a:cs typeface="Segoe UI" panose="020B0502040204020203" pitchFamily="34" charset="0"/>
              </a:rPr>
              <a:t>1800mAh Akku</a:t>
            </a:r>
            <a:endParaRPr lang="de-DE" sz="2600" b="1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7" name="Gerader Verbinder 16">
            <a:extLst>
              <a:ext uri="{FF2B5EF4-FFF2-40B4-BE49-F238E27FC236}">
                <a16:creationId xmlns:a16="http://schemas.microsoft.com/office/drawing/2014/main" id="{B0744BB7-96CF-4814-9BD1-8C31D088E1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851367" y="3498367"/>
            <a:ext cx="1164614" cy="0"/>
          </a:xfrm>
          <a:prstGeom prst="line">
            <a:avLst/>
          </a:prstGeom>
          <a:ln w="38100">
            <a:solidFill>
              <a:srgbClr val="F9B13F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2" name="Gerader Verbinder 21">
            <a:extLst>
              <a:ext uri="{FF2B5EF4-FFF2-40B4-BE49-F238E27FC236}">
                <a16:creationId xmlns:a16="http://schemas.microsoft.com/office/drawing/2014/main" id="{FBF138C1-6B8E-4CB9-A25A-5A70141F1E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6268633" y="4174704"/>
            <a:ext cx="0" cy="1078362"/>
          </a:xfrm>
          <a:prstGeom prst="line">
            <a:avLst/>
          </a:prstGeom>
          <a:ln w="38100">
            <a:solidFill>
              <a:srgbClr val="F9B13F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5" name="Textfeld 24">
            <a:extLst>
              <a:ext uri="{FF2B5EF4-FFF2-40B4-BE49-F238E27FC236}">
                <a16:creationId xmlns:a16="http://schemas.microsoft.com/office/drawing/2014/main" id="{1A2BFA06-2AA2-49B4-B3FD-70BD4F26A409}"/>
              </a:ext>
            </a:extLst>
          </p:cNvPr>
          <p:cNvSpPr txBox="1"/>
          <p:nvPr/>
        </p:nvSpPr>
        <p:spPr>
          <a:xfrm>
            <a:off x="8814579" y="5912888"/>
            <a:ext cx="30729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>
                <a:solidFill>
                  <a:srgbClr val="F9B13F"/>
                </a:solidFill>
                <a:latin typeface="Segoe UI Semilight" panose="020B0402040204020203" pitchFamily="34" charset="0"/>
                <a:ea typeface="Roboto" panose="02000000000000000000" pitchFamily="2" charset="0"/>
                <a:cs typeface="Segoe UI Semilight" panose="020B0402040204020203" pitchFamily="34" charset="0"/>
              </a:rPr>
              <a:t>SPRECHSTELLEN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DB3CF257-DB2B-439C-A955-60B90A44EDD1}"/>
              </a:ext>
            </a:extLst>
          </p:cNvPr>
          <p:cNvSpPr txBox="1"/>
          <p:nvPr/>
        </p:nvSpPr>
        <p:spPr>
          <a:xfrm>
            <a:off x="8489630" y="6211131"/>
            <a:ext cx="35146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3200">
                <a:solidFill>
                  <a:srgbClr val="368A4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WBPX </a:t>
            </a:r>
            <a:r>
              <a:rPr lang="de-DE" sz="3200">
                <a:solidFill>
                  <a:srgbClr val="368A4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BELTPACK</a:t>
            </a:r>
          </a:p>
        </p:txBody>
      </p:sp>
      <p:pic>
        <p:nvPicPr>
          <p:cNvPr id="18" name="Grafik 17">
            <a:hlinkClick r:id="rId5" action="ppaction://hlinksldjump"/>
            <a:extLst>
              <a:ext uri="{FF2B5EF4-FFF2-40B4-BE49-F238E27FC236}">
                <a16:creationId xmlns:a16="http://schemas.microsoft.com/office/drawing/2014/main" id="{6F27C333-105C-D645-BEA4-FE2DCC2A26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344414" y="5526367"/>
            <a:ext cx="543088" cy="684763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531644048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3" grpId="0"/>
      <p:bldP spid="44" grpId="0"/>
      <p:bldP spid="4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 descr="WAA Antenne (Back)">
            <a:extLst>
              <a:ext uri="{FF2B5EF4-FFF2-40B4-BE49-F238E27FC236}">
                <a16:creationId xmlns:a16="http://schemas.microsoft.com/office/drawing/2014/main" id="{8EF29C42-9C00-4A94-A22B-5931D027B10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247828" y="1929778"/>
            <a:ext cx="5696343" cy="3291739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EB1D4C0F-639A-4477-8D3D-EDC2860B91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2387600"/>
            <a:ext cx="914400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de-DE"/>
              <a:t>WAA Wireless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3AF4F273-D9CE-42FB-8309-5CACF9A5D13A}"/>
              </a:ext>
            </a:extLst>
          </p:cNvPr>
          <p:cNvSpPr txBox="1"/>
          <p:nvPr/>
        </p:nvSpPr>
        <p:spPr>
          <a:xfrm>
            <a:off x="8489630" y="6211131"/>
            <a:ext cx="35146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3200">
                <a:solidFill>
                  <a:srgbClr val="368A4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WAA </a:t>
            </a:r>
            <a:r>
              <a:rPr lang="de-DE" sz="3200">
                <a:solidFill>
                  <a:srgbClr val="368A4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ANTENNE</a:t>
            </a:r>
          </a:p>
        </p:txBody>
      </p:sp>
      <p:sp>
        <p:nvSpPr>
          <p:cNvPr id="72" name="Textfeld 71">
            <a:extLst>
              <a:ext uri="{FF2B5EF4-FFF2-40B4-BE49-F238E27FC236}">
                <a16:creationId xmlns:a16="http://schemas.microsoft.com/office/drawing/2014/main" id="{F6EC9134-222C-49D8-9BB0-E90D08677723}"/>
              </a:ext>
            </a:extLst>
          </p:cNvPr>
          <p:cNvSpPr txBox="1"/>
          <p:nvPr/>
        </p:nvSpPr>
        <p:spPr>
          <a:xfrm>
            <a:off x="8970111" y="5912888"/>
            <a:ext cx="29173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>
                <a:solidFill>
                  <a:srgbClr val="F9B13F"/>
                </a:solidFill>
                <a:latin typeface="Segoe UI Semilight" panose="020B0402040204020203" pitchFamily="34" charset="0"/>
                <a:ea typeface="Roboto" panose="02000000000000000000" pitchFamily="2" charset="0"/>
                <a:cs typeface="Segoe UI Semilight" panose="020B0402040204020203" pitchFamily="34" charset="0"/>
              </a:rPr>
              <a:t>SPRECHSTELLEN</a:t>
            </a:r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2E448A8E-380D-4109-A2B0-7AC46B6B8500}"/>
              </a:ext>
            </a:extLst>
          </p:cNvPr>
          <p:cNvSpPr txBox="1"/>
          <p:nvPr/>
        </p:nvSpPr>
        <p:spPr>
          <a:xfrm>
            <a:off x="-2190303" y="3140246"/>
            <a:ext cx="516604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2600">
                <a:latin typeface="Segoe UI" panose="020B0502040204020203" pitchFamily="34" charset="0"/>
                <a:cs typeface="Segoe UI" panose="020B0502040204020203" pitchFamily="34" charset="0"/>
              </a:rPr>
              <a:t>10/100 Mbps</a:t>
            </a:r>
          </a:p>
          <a:p>
            <a:pPr algn="r"/>
            <a:r>
              <a:rPr lang="de-DE" sz="2600" err="1">
                <a:latin typeface="Segoe UI" panose="020B0502040204020203" pitchFamily="34" charset="0"/>
                <a:cs typeface="Segoe UI" panose="020B0502040204020203" pitchFamily="34" charset="0"/>
              </a:rPr>
              <a:t>EtherCON</a:t>
            </a:r>
            <a:endParaRPr lang="de-DE" sz="2600" b="1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40" name="Gerader Verbinder 39">
            <a:extLst>
              <a:ext uri="{FF2B5EF4-FFF2-40B4-BE49-F238E27FC236}">
                <a16:creationId xmlns:a16="http://schemas.microsoft.com/office/drawing/2014/main" id="{D52CBC2C-818D-45CB-BD3F-F5FBBB4FA7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3064035" y="3583977"/>
            <a:ext cx="1304765" cy="0"/>
          </a:xfrm>
          <a:prstGeom prst="line">
            <a:avLst/>
          </a:prstGeom>
          <a:ln w="38100">
            <a:solidFill>
              <a:srgbClr val="F9B13F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43" name="Textfeld 42">
            <a:extLst>
              <a:ext uri="{FF2B5EF4-FFF2-40B4-BE49-F238E27FC236}">
                <a16:creationId xmlns:a16="http://schemas.microsoft.com/office/drawing/2014/main" id="{F8B382C5-7A0D-4179-BABC-E85CAE82FDB9}"/>
              </a:ext>
            </a:extLst>
          </p:cNvPr>
          <p:cNvSpPr txBox="1"/>
          <p:nvPr/>
        </p:nvSpPr>
        <p:spPr>
          <a:xfrm>
            <a:off x="5170966" y="5233135"/>
            <a:ext cx="363854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600">
                <a:latin typeface="Segoe UI" panose="020B0502040204020203" pitchFamily="34" charset="0"/>
                <a:cs typeface="Segoe UI" panose="020B0502040204020203" pitchFamily="34" charset="0"/>
              </a:rPr>
              <a:t>mini-USB Anschluss</a:t>
            </a:r>
            <a:endParaRPr lang="de-DE" sz="2600" b="1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4" name="Textfeld 43">
            <a:extLst>
              <a:ext uri="{FF2B5EF4-FFF2-40B4-BE49-F238E27FC236}">
                <a16:creationId xmlns:a16="http://schemas.microsoft.com/office/drawing/2014/main" id="{D6C4F182-0B26-4653-8F65-ACB8ACD24405}"/>
              </a:ext>
            </a:extLst>
          </p:cNvPr>
          <p:cNvSpPr txBox="1"/>
          <p:nvPr/>
        </p:nvSpPr>
        <p:spPr>
          <a:xfrm>
            <a:off x="9143472" y="3799546"/>
            <a:ext cx="743933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600">
                <a:latin typeface="Segoe UI" panose="020B0502040204020203" pitchFamily="34" charset="0"/>
                <a:cs typeface="Segoe UI" panose="020B0502040204020203" pitchFamily="34" charset="0"/>
              </a:rPr>
              <a:t>Funktionstaste</a:t>
            </a:r>
          </a:p>
        </p:txBody>
      </p:sp>
      <p:cxnSp>
        <p:nvCxnSpPr>
          <p:cNvPr id="45" name="Gerader Verbinder 44">
            <a:extLst>
              <a:ext uri="{FF2B5EF4-FFF2-40B4-BE49-F238E27FC236}">
                <a16:creationId xmlns:a16="http://schemas.microsoft.com/office/drawing/2014/main" id="{A6B5D520-BF57-4505-B184-CDBF385826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6096000" y="1991736"/>
            <a:ext cx="0" cy="1322153"/>
          </a:xfrm>
          <a:prstGeom prst="line">
            <a:avLst/>
          </a:prstGeom>
          <a:ln w="38100">
            <a:solidFill>
              <a:srgbClr val="F9B13F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46" name="Textfeld 45">
            <a:extLst>
              <a:ext uri="{FF2B5EF4-FFF2-40B4-BE49-F238E27FC236}">
                <a16:creationId xmlns:a16="http://schemas.microsoft.com/office/drawing/2014/main" id="{379417CB-9908-4461-A120-CF71B666E57E}"/>
              </a:ext>
            </a:extLst>
          </p:cNvPr>
          <p:cNvSpPr txBox="1"/>
          <p:nvPr/>
        </p:nvSpPr>
        <p:spPr>
          <a:xfrm>
            <a:off x="4662489" y="1409209"/>
            <a:ext cx="286702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600">
                <a:latin typeface="Segoe UI" panose="020B0502040204020203" pitchFamily="34" charset="0"/>
                <a:cs typeface="Segoe UI" panose="020B0502040204020203" pitchFamily="34" charset="0"/>
              </a:rPr>
              <a:t>3/8“ Gewinde</a:t>
            </a:r>
            <a:endParaRPr lang="de-DE" sz="2600" b="1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7" name="Gerader Verbinder 16">
            <a:extLst>
              <a:ext uri="{FF2B5EF4-FFF2-40B4-BE49-F238E27FC236}">
                <a16:creationId xmlns:a16="http://schemas.microsoft.com/office/drawing/2014/main" id="{B0744BB7-96CF-4814-9BD1-8C31D088E1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8009106" y="4055140"/>
            <a:ext cx="1006875" cy="0"/>
          </a:xfrm>
          <a:prstGeom prst="line">
            <a:avLst/>
          </a:prstGeom>
          <a:ln w="38100">
            <a:solidFill>
              <a:srgbClr val="F9B13F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2" name="Gerader Verbinder 21">
            <a:extLst>
              <a:ext uri="{FF2B5EF4-FFF2-40B4-BE49-F238E27FC236}">
                <a16:creationId xmlns:a16="http://schemas.microsoft.com/office/drawing/2014/main" id="{FBF138C1-6B8E-4CB9-A25A-5A70141F1E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6988480" y="4234774"/>
            <a:ext cx="0" cy="904709"/>
          </a:xfrm>
          <a:prstGeom prst="line">
            <a:avLst/>
          </a:prstGeom>
          <a:ln w="38100">
            <a:solidFill>
              <a:srgbClr val="F9B13F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31" name="Textfeld 30">
            <a:extLst>
              <a:ext uri="{FF2B5EF4-FFF2-40B4-BE49-F238E27FC236}">
                <a16:creationId xmlns:a16="http://schemas.microsoft.com/office/drawing/2014/main" id="{C29890D2-4F8A-4863-A853-119A1BD078EE}"/>
              </a:ext>
            </a:extLst>
          </p:cNvPr>
          <p:cNvSpPr txBox="1"/>
          <p:nvPr/>
        </p:nvSpPr>
        <p:spPr>
          <a:xfrm>
            <a:off x="2975367" y="1858541"/>
            <a:ext cx="743933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600" b="1">
                <a:latin typeface="Segoe UI" panose="020B0502040204020203" pitchFamily="34" charset="0"/>
                <a:cs typeface="Segoe UI" panose="020B0502040204020203" pitchFamily="34" charset="0"/>
              </a:rPr>
              <a:t>4 </a:t>
            </a:r>
            <a:r>
              <a:rPr lang="de-DE" sz="2600" b="1" err="1">
                <a:latin typeface="Segoe UI" panose="020B0502040204020203" pitchFamily="34" charset="0"/>
                <a:cs typeface="Segoe UI" panose="020B0502040204020203" pitchFamily="34" charset="0"/>
              </a:rPr>
              <a:t>Beltpacks</a:t>
            </a:r>
            <a:r>
              <a:rPr lang="de-DE" sz="2600" b="1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DE" sz="2600">
                <a:latin typeface="Segoe UI" panose="020B0502040204020203" pitchFamily="34" charset="0"/>
                <a:cs typeface="Segoe UI" panose="020B0502040204020203" pitchFamily="34" charset="0"/>
              </a:rPr>
              <a:t>pro Antenne oder Pool</a:t>
            </a: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FC13185E-626E-457C-9A21-C0BEFE450730}"/>
              </a:ext>
            </a:extLst>
          </p:cNvPr>
          <p:cNvSpPr txBox="1"/>
          <p:nvPr/>
        </p:nvSpPr>
        <p:spPr>
          <a:xfrm>
            <a:off x="2975366" y="2723763"/>
            <a:ext cx="867331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600">
                <a:latin typeface="Segoe UI" panose="020B0502040204020203" pitchFamily="34" charset="0"/>
                <a:cs typeface="Segoe UI" panose="020B0502040204020203" pitchFamily="34" charset="0"/>
              </a:rPr>
              <a:t>Bis zu </a:t>
            </a:r>
            <a:r>
              <a:rPr lang="de-DE" sz="2600" b="1">
                <a:latin typeface="Segoe UI" panose="020B0502040204020203" pitchFamily="34" charset="0"/>
                <a:cs typeface="Segoe UI" panose="020B0502040204020203" pitchFamily="34" charset="0"/>
              </a:rPr>
              <a:t>300 Meter </a:t>
            </a:r>
            <a:r>
              <a:rPr lang="de-DE" sz="2600">
                <a:latin typeface="Segoe UI" panose="020B0502040204020203" pitchFamily="34" charset="0"/>
                <a:cs typeface="Segoe UI" panose="020B0502040204020203" pitchFamily="34" charset="0"/>
              </a:rPr>
              <a:t>Reichweite</a:t>
            </a:r>
            <a:endParaRPr lang="de-DE" sz="2600" b="1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6450CC7B-25E6-43CF-88BF-EBBA8CF1DC3B}"/>
              </a:ext>
            </a:extLst>
          </p:cNvPr>
          <p:cNvSpPr txBox="1"/>
          <p:nvPr/>
        </p:nvSpPr>
        <p:spPr>
          <a:xfrm>
            <a:off x="2975366" y="3588957"/>
            <a:ext cx="1023184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600">
                <a:latin typeface="Segoe UI" panose="020B0502040204020203" pitchFamily="34" charset="0"/>
                <a:cs typeface="Segoe UI" panose="020B0502040204020203" pitchFamily="34" charset="0"/>
              </a:rPr>
              <a:t>Optionale Spannungsversorgung via </a:t>
            </a:r>
            <a:r>
              <a:rPr lang="de-DE" sz="2600" b="1">
                <a:latin typeface="Segoe UI" panose="020B0502040204020203" pitchFamily="34" charset="0"/>
                <a:cs typeface="Segoe UI" panose="020B0502040204020203" pitchFamily="34" charset="0"/>
              </a:rPr>
              <a:t>mini-USB</a:t>
            </a: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9D020873-ED2E-4F7B-AA74-64D9403A74D2}"/>
              </a:ext>
            </a:extLst>
          </p:cNvPr>
          <p:cNvSpPr txBox="1"/>
          <p:nvPr/>
        </p:nvSpPr>
        <p:spPr>
          <a:xfrm>
            <a:off x="2975366" y="4512763"/>
            <a:ext cx="1023184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600" b="1" err="1">
                <a:latin typeface="Segoe UI" panose="020B0502040204020203" pitchFamily="34" charset="0"/>
                <a:cs typeface="Segoe UI" panose="020B0502040204020203" pitchFamily="34" charset="0"/>
              </a:rPr>
              <a:t>Standalone</a:t>
            </a:r>
            <a:r>
              <a:rPr lang="de-DE" sz="2600" b="1">
                <a:latin typeface="Segoe UI" panose="020B0502040204020203" pitchFamily="34" charset="0"/>
                <a:cs typeface="Segoe UI" panose="020B0502040204020203" pitchFamily="34" charset="0"/>
              </a:rPr>
              <a:t>-Betrieb</a:t>
            </a:r>
            <a:r>
              <a:rPr lang="de-DE" sz="2600">
                <a:latin typeface="Segoe UI" panose="020B0502040204020203" pitchFamily="34" charset="0"/>
                <a:cs typeface="Segoe UI" panose="020B0502040204020203" pitchFamily="34" charset="0"/>
              </a:rPr>
              <a:t> problemlos möglich</a:t>
            </a:r>
          </a:p>
        </p:txBody>
      </p:sp>
      <p:pic>
        <p:nvPicPr>
          <p:cNvPr id="35" name="Grafik 34" descr="Check">
            <a:extLst>
              <a:ext uri="{FF2B5EF4-FFF2-40B4-BE49-F238E27FC236}">
                <a16:creationId xmlns:a16="http://schemas.microsoft.com/office/drawing/2014/main" id="{A7C993C5-1522-4D35-94C9-CEA4B3993E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434159" y="1845488"/>
            <a:ext cx="457200" cy="457200"/>
          </a:xfrm>
          <a:prstGeom prst="rect">
            <a:avLst/>
          </a:prstGeom>
        </p:spPr>
      </p:pic>
      <p:pic>
        <p:nvPicPr>
          <p:cNvPr id="36" name="Grafik 35" descr="Check">
            <a:extLst>
              <a:ext uri="{FF2B5EF4-FFF2-40B4-BE49-F238E27FC236}">
                <a16:creationId xmlns:a16="http://schemas.microsoft.com/office/drawing/2014/main" id="{74601BAD-26D6-4A45-907A-3A0ACE31BA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434159" y="2710748"/>
            <a:ext cx="457200" cy="457200"/>
          </a:xfrm>
          <a:prstGeom prst="rect">
            <a:avLst/>
          </a:prstGeom>
        </p:spPr>
      </p:pic>
      <p:pic>
        <p:nvPicPr>
          <p:cNvPr id="37" name="Grafik 36" descr="Check">
            <a:extLst>
              <a:ext uri="{FF2B5EF4-FFF2-40B4-BE49-F238E27FC236}">
                <a16:creationId xmlns:a16="http://schemas.microsoft.com/office/drawing/2014/main" id="{4198E6ED-4C70-4980-A946-5620AFDC86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434159" y="3575942"/>
            <a:ext cx="457200" cy="457200"/>
          </a:xfrm>
          <a:prstGeom prst="rect">
            <a:avLst/>
          </a:prstGeom>
        </p:spPr>
      </p:pic>
      <p:pic>
        <p:nvPicPr>
          <p:cNvPr id="42" name="Grafik 41" descr="Check">
            <a:extLst>
              <a:ext uri="{FF2B5EF4-FFF2-40B4-BE49-F238E27FC236}">
                <a16:creationId xmlns:a16="http://schemas.microsoft.com/office/drawing/2014/main" id="{2A97D063-115A-400F-83AF-A2604F2FF9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434159" y="4499748"/>
            <a:ext cx="457200" cy="457200"/>
          </a:xfrm>
          <a:prstGeom prst="rect">
            <a:avLst/>
          </a:prstGeom>
        </p:spPr>
      </p:pic>
      <p:sp>
        <p:nvSpPr>
          <p:cNvPr id="47" name="Rechteck 46">
            <a:extLst>
              <a:ext uri="{FF2B5EF4-FFF2-40B4-BE49-F238E27FC236}">
                <a16:creationId xmlns:a16="http://schemas.microsoft.com/office/drawing/2014/main" id="{174DCE63-3E57-4882-9224-BEE8AE2FCD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1190578"/>
          </a:xfrm>
          <a:prstGeom prst="rect">
            <a:avLst/>
          </a:prstGeom>
          <a:gradFill>
            <a:gsLst>
              <a:gs pos="85000">
                <a:schemeClr val="bg1"/>
              </a:gs>
              <a:gs pos="100000">
                <a:schemeClr val="lt1">
                  <a:shade val="100000"/>
                  <a:satMod val="115000"/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gradFill flip="none" rotWithShape="1">
                <a:gsLst>
                  <a:gs pos="0">
                    <a:schemeClr val="bg1"/>
                  </a:gs>
                  <a:gs pos="100000">
                    <a:schemeClr val="lt1">
                      <a:shade val="100000"/>
                      <a:satMod val="115000"/>
                      <a:alpha val="0"/>
                    </a:schemeClr>
                  </a:gs>
                </a:gsLst>
                <a:lin ang="5400000" scaled="1"/>
                <a:tileRect/>
              </a:gradFill>
            </a:endParaRPr>
          </a:p>
        </p:txBody>
      </p:sp>
      <p:pic>
        <p:nvPicPr>
          <p:cNvPr id="48" name="Grafik 47" descr="Green-GO">
            <a:extLst>
              <a:ext uri="{FF2B5EF4-FFF2-40B4-BE49-F238E27FC236}">
                <a16:creationId xmlns:a16="http://schemas.microsoft.com/office/drawing/2014/main" id="{23D92610-A9B7-4E51-A1A4-470F7DBDA07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79793" y="295217"/>
            <a:ext cx="1300924" cy="755374"/>
          </a:xfrm>
          <a:prstGeom prst="rect">
            <a:avLst/>
          </a:prstGeom>
        </p:spPr>
      </p:pic>
      <p:sp>
        <p:nvSpPr>
          <p:cNvPr id="49" name="Textfeld 48">
            <a:extLst>
              <a:ext uri="{FF2B5EF4-FFF2-40B4-BE49-F238E27FC236}">
                <a16:creationId xmlns:a16="http://schemas.microsoft.com/office/drawing/2014/main" id="{6BF877F7-FBAC-4B36-A63B-B86F7A096408}"/>
              </a:ext>
            </a:extLst>
          </p:cNvPr>
          <p:cNvSpPr txBox="1"/>
          <p:nvPr/>
        </p:nvSpPr>
        <p:spPr>
          <a:xfrm>
            <a:off x="1769033" y="296039"/>
            <a:ext cx="2472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>
                <a:latin typeface="Segoe UI Semibold" panose="020B0702040204020203" pitchFamily="34" charset="0"/>
                <a:cs typeface="Segoe UI Semibold" panose="020B0702040204020203" pitchFamily="34" charset="0"/>
              </a:rPr>
              <a:t>WE NEED TO </a:t>
            </a:r>
            <a:r>
              <a:rPr lang="de-DE" b="1">
                <a:solidFill>
                  <a:srgbClr val="368A4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TALK</a:t>
            </a:r>
          </a:p>
        </p:txBody>
      </p:sp>
      <p:sp>
        <p:nvSpPr>
          <p:cNvPr id="50" name="Textfeld 49">
            <a:extLst>
              <a:ext uri="{FF2B5EF4-FFF2-40B4-BE49-F238E27FC236}">
                <a16:creationId xmlns:a16="http://schemas.microsoft.com/office/drawing/2014/main" id="{E1CC5CCA-66AD-416E-96A6-9A92DE73AA91}"/>
              </a:ext>
            </a:extLst>
          </p:cNvPr>
          <p:cNvSpPr txBox="1"/>
          <p:nvPr/>
        </p:nvSpPr>
        <p:spPr>
          <a:xfrm>
            <a:off x="1769032" y="622414"/>
            <a:ext cx="5474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>
                <a:latin typeface="Segoe UI Semilight"/>
                <a:cs typeface="Segoe UI Semilight"/>
              </a:rPr>
              <a:t>EIN FLEXIBLES INTERKOM SYSTEM MIT POTENTIAL</a:t>
            </a:r>
          </a:p>
        </p:txBody>
      </p:sp>
      <p:pic>
        <p:nvPicPr>
          <p:cNvPr id="27" name="Grafik 26">
            <a:hlinkClick r:id="rId7" action="ppaction://hlinksldjump"/>
            <a:extLst>
              <a:ext uri="{FF2B5EF4-FFF2-40B4-BE49-F238E27FC236}">
                <a16:creationId xmlns:a16="http://schemas.microsoft.com/office/drawing/2014/main" id="{EFBEDB39-A942-878D-2701-80476A2DB9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344414" y="5526367"/>
            <a:ext cx="543088" cy="684763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0450120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" presetClass="exit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1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1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1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ntr" presetSubtype="1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1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" presetClass="entr" presetSubtype="1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39" grpId="1"/>
      <p:bldP spid="43" grpId="0"/>
      <p:bldP spid="43" grpId="1"/>
      <p:bldP spid="44" grpId="0"/>
      <p:bldP spid="44" grpId="1"/>
      <p:bldP spid="46" grpId="0"/>
      <p:bldP spid="46" grpId="1"/>
      <p:bldP spid="31" grpId="0" build="p"/>
      <p:bldP spid="32" grpId="0" build="p"/>
      <p:bldP spid="33" grpId="0" build="p"/>
      <p:bldP spid="34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>
            <a:hlinkClick r:id="rId2" action="ppaction://hlinksldjump"/>
            <a:extLst>
              <a:ext uri="{FF2B5EF4-FFF2-40B4-BE49-F238E27FC236}">
                <a16:creationId xmlns:a16="http://schemas.microsoft.com/office/drawing/2014/main" id="{99C36808-3018-F13A-0D3B-42D5575AAB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342809" y="5526366"/>
            <a:ext cx="543088" cy="684763"/>
          </a:xfrm>
          <a:prstGeom prst="rect">
            <a:avLst/>
          </a:prstGeom>
          <a:effectLst/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EBB9710E-3359-47DA-BDED-96C0A5D639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5062" y="1723644"/>
            <a:ext cx="6561876" cy="4295438"/>
          </a:xfrm>
          <a:prstGeom prst="rect">
            <a:avLst/>
          </a:prstGeom>
        </p:spPr>
      </p:pic>
      <p:pic>
        <p:nvPicPr>
          <p:cNvPr id="8" name="Grafik 7" descr="Green-GO">
            <a:extLst>
              <a:ext uri="{FF2B5EF4-FFF2-40B4-BE49-F238E27FC236}">
                <a16:creationId xmlns:a16="http://schemas.microsoft.com/office/drawing/2014/main" id="{72FF4553-0668-41CA-842D-AAB5D2E03EE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79793" y="295217"/>
            <a:ext cx="1300924" cy="755374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ED694B4D-B89B-471A-9531-93A33B6D4711}"/>
              </a:ext>
            </a:extLst>
          </p:cNvPr>
          <p:cNvSpPr txBox="1"/>
          <p:nvPr/>
        </p:nvSpPr>
        <p:spPr>
          <a:xfrm>
            <a:off x="1769033" y="296039"/>
            <a:ext cx="2472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>
                <a:latin typeface="Segoe UI Semibold" panose="020B0702040204020203" pitchFamily="34" charset="0"/>
                <a:cs typeface="Segoe UI Semibold" panose="020B0702040204020203" pitchFamily="34" charset="0"/>
              </a:rPr>
              <a:t>WE NEED TO </a:t>
            </a:r>
            <a:r>
              <a:rPr lang="de-DE" b="1">
                <a:solidFill>
                  <a:srgbClr val="368A4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TALK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87CEC856-2CE5-456A-A293-B6475058135B}"/>
              </a:ext>
            </a:extLst>
          </p:cNvPr>
          <p:cNvSpPr txBox="1"/>
          <p:nvPr/>
        </p:nvSpPr>
        <p:spPr>
          <a:xfrm>
            <a:off x="1769032" y="622414"/>
            <a:ext cx="5474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>
                <a:latin typeface="Segoe UI Semilight"/>
                <a:cs typeface="Segoe UI Semilight"/>
              </a:rPr>
              <a:t>EIN FLEXIBLES INTERKOM SYSTEM MIT POTENTIAL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EB1D4C0F-639A-4477-8D3D-EDC2860B91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2387600"/>
            <a:ext cx="914400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de-DE"/>
              <a:t>BCN Beacon Signallampe</a:t>
            </a:r>
          </a:p>
        </p:txBody>
      </p:sp>
      <p:cxnSp>
        <p:nvCxnSpPr>
          <p:cNvPr id="22" name="Gerader Verbinder 21">
            <a:extLst>
              <a:ext uri="{FF2B5EF4-FFF2-40B4-BE49-F238E27FC236}">
                <a16:creationId xmlns:a16="http://schemas.microsoft.com/office/drawing/2014/main" id="{D9DA9465-B1BB-48E0-8312-087D9E33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9077498" y="2833630"/>
            <a:ext cx="548511" cy="0"/>
          </a:xfrm>
          <a:prstGeom prst="line">
            <a:avLst/>
          </a:prstGeom>
          <a:ln w="38100">
            <a:solidFill>
              <a:srgbClr val="F9B13F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3" name="Textfeld 22">
            <a:extLst>
              <a:ext uri="{FF2B5EF4-FFF2-40B4-BE49-F238E27FC236}">
                <a16:creationId xmlns:a16="http://schemas.microsoft.com/office/drawing/2014/main" id="{2A7A83BA-FD43-44F4-8FBF-850897021E18}"/>
              </a:ext>
            </a:extLst>
          </p:cNvPr>
          <p:cNvSpPr txBox="1"/>
          <p:nvPr/>
        </p:nvSpPr>
        <p:spPr>
          <a:xfrm>
            <a:off x="-136699" y="2831096"/>
            <a:ext cx="280246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2600">
                <a:latin typeface="Segoe UI" panose="020B0502040204020203" pitchFamily="34" charset="0"/>
                <a:cs typeface="Segoe UI" panose="020B0502040204020203" pitchFamily="34" charset="0"/>
              </a:rPr>
              <a:t>Kompatibel zu allen Signalen</a:t>
            </a:r>
          </a:p>
        </p:txBody>
      </p:sp>
      <p:cxnSp>
        <p:nvCxnSpPr>
          <p:cNvPr id="25" name="Gerader Verbinder 24">
            <a:extLst>
              <a:ext uri="{FF2B5EF4-FFF2-40B4-BE49-F238E27FC236}">
                <a16:creationId xmlns:a16="http://schemas.microsoft.com/office/drawing/2014/main" id="{0D886C9C-CB75-4E00-82F6-9C469F4B7E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6094865" y="1778358"/>
            <a:ext cx="0" cy="381183"/>
          </a:xfrm>
          <a:prstGeom prst="line">
            <a:avLst/>
          </a:prstGeom>
          <a:ln w="38100">
            <a:solidFill>
              <a:srgbClr val="F9B13F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6" name="Gerader Verbinder 25">
            <a:extLst>
              <a:ext uri="{FF2B5EF4-FFF2-40B4-BE49-F238E27FC236}">
                <a16:creationId xmlns:a16="http://schemas.microsoft.com/office/drawing/2014/main" id="{477D1098-BB96-4680-AEF7-5E03058DDC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2798746" y="3277223"/>
            <a:ext cx="357221" cy="0"/>
          </a:xfrm>
          <a:prstGeom prst="line">
            <a:avLst/>
          </a:prstGeom>
          <a:ln w="38100">
            <a:solidFill>
              <a:srgbClr val="F9B13F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7" name="Textfeld 26">
            <a:extLst>
              <a:ext uri="{FF2B5EF4-FFF2-40B4-BE49-F238E27FC236}">
                <a16:creationId xmlns:a16="http://schemas.microsoft.com/office/drawing/2014/main" id="{2CFA33A1-D48E-4947-96F0-C676F6231030}"/>
              </a:ext>
            </a:extLst>
          </p:cNvPr>
          <p:cNvSpPr txBox="1"/>
          <p:nvPr/>
        </p:nvSpPr>
        <p:spPr>
          <a:xfrm>
            <a:off x="4661354" y="1188898"/>
            <a:ext cx="286702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600">
                <a:latin typeface="Segoe UI" panose="020B0502040204020203" pitchFamily="34" charset="0"/>
                <a:cs typeface="Segoe UI" panose="020B0502040204020203" pitchFamily="34" charset="0"/>
              </a:rPr>
              <a:t>RGB-LED Array</a:t>
            </a:r>
            <a:endParaRPr lang="de-DE" sz="2600" b="1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4F1902AA-5691-406F-89E8-0196913F971F}"/>
              </a:ext>
            </a:extLst>
          </p:cNvPr>
          <p:cNvSpPr txBox="1"/>
          <p:nvPr/>
        </p:nvSpPr>
        <p:spPr>
          <a:xfrm>
            <a:off x="9758989" y="2384671"/>
            <a:ext cx="275266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600">
                <a:latin typeface="Segoe UI" panose="020B0502040204020203" pitchFamily="34" charset="0"/>
                <a:cs typeface="Segoe UI" panose="020B0502040204020203" pitchFamily="34" charset="0"/>
              </a:rPr>
              <a:t>Individuelle Kanalfarben</a:t>
            </a:r>
          </a:p>
        </p:txBody>
      </p:sp>
      <p:sp>
        <p:nvSpPr>
          <p:cNvPr id="38" name="Textfeld 37">
            <a:extLst>
              <a:ext uri="{FF2B5EF4-FFF2-40B4-BE49-F238E27FC236}">
                <a16:creationId xmlns:a16="http://schemas.microsoft.com/office/drawing/2014/main" id="{48EDFC22-5D72-4A9C-8F4B-73BE29D79CD1}"/>
              </a:ext>
            </a:extLst>
          </p:cNvPr>
          <p:cNvSpPr txBox="1"/>
          <p:nvPr/>
        </p:nvSpPr>
        <p:spPr>
          <a:xfrm>
            <a:off x="8296430" y="5912888"/>
            <a:ext cx="30729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>
                <a:solidFill>
                  <a:srgbClr val="F9B13F"/>
                </a:solidFill>
                <a:latin typeface="Segoe UI Semilight" panose="020B0402040204020203" pitchFamily="34" charset="0"/>
                <a:ea typeface="Roboto" panose="02000000000000000000" pitchFamily="2" charset="0"/>
                <a:cs typeface="Segoe UI Semilight" panose="020B0402040204020203" pitchFamily="34" charset="0"/>
              </a:rPr>
              <a:t>SPRECHSTELLEN</a:t>
            </a:r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62DDD300-D766-4A94-9C0F-FB3A9F2061D2}"/>
              </a:ext>
            </a:extLst>
          </p:cNvPr>
          <p:cNvSpPr txBox="1"/>
          <p:nvPr/>
        </p:nvSpPr>
        <p:spPr>
          <a:xfrm>
            <a:off x="7739149" y="6211131"/>
            <a:ext cx="42650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3200">
                <a:solidFill>
                  <a:srgbClr val="368A4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BCN </a:t>
            </a:r>
            <a:r>
              <a:rPr lang="de-DE" sz="3200">
                <a:solidFill>
                  <a:srgbClr val="368A4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SIGNALLAMPE</a:t>
            </a:r>
          </a:p>
        </p:txBody>
      </p:sp>
    </p:spTree>
    <p:extLst>
      <p:ext uri="{BB962C8B-B14F-4D97-AF65-F5344CB8AC3E}">
        <p14:creationId xmlns:p14="http://schemas.microsoft.com/office/powerpoint/2010/main" val="42245093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7" grpId="0"/>
      <p:bldP spid="3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agline">
            <a:extLst>
              <a:ext uri="{FF2B5EF4-FFF2-40B4-BE49-F238E27FC236}">
                <a16:creationId xmlns:a16="http://schemas.microsoft.com/office/drawing/2014/main" id="{87CEC856-2CE5-456A-A293-B6475058135B}"/>
              </a:ext>
            </a:extLst>
          </p:cNvPr>
          <p:cNvSpPr txBox="1"/>
          <p:nvPr/>
        </p:nvSpPr>
        <p:spPr>
          <a:xfrm>
            <a:off x="1769032" y="622414"/>
            <a:ext cx="5474831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e-DE">
                <a:latin typeface="Segoe UI Semilight"/>
                <a:cs typeface="Segoe UI Semilight"/>
              </a:rPr>
              <a:t>EIN FLEXIBLES INTERKOM SYSTEM MIT POTENTIAL</a:t>
            </a:r>
          </a:p>
        </p:txBody>
      </p:sp>
      <p:sp>
        <p:nvSpPr>
          <p:cNvPr id="20" name="We need to talk">
            <a:extLst>
              <a:ext uri="{FF2B5EF4-FFF2-40B4-BE49-F238E27FC236}">
                <a16:creationId xmlns:a16="http://schemas.microsoft.com/office/drawing/2014/main" id="{ED694B4D-B89B-471A-9531-93A33B6D4711}"/>
              </a:ext>
            </a:extLst>
          </p:cNvPr>
          <p:cNvSpPr txBox="1"/>
          <p:nvPr/>
        </p:nvSpPr>
        <p:spPr>
          <a:xfrm>
            <a:off x="1769033" y="296039"/>
            <a:ext cx="2472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>
                <a:latin typeface="Segoe UI Semibold" panose="020B0702040204020203" pitchFamily="34" charset="0"/>
                <a:cs typeface="Segoe UI Semibold" panose="020B0702040204020203" pitchFamily="34" charset="0"/>
              </a:rPr>
              <a:t>WE NEED TO </a:t>
            </a:r>
            <a:r>
              <a:rPr lang="de-DE">
                <a:solidFill>
                  <a:srgbClr val="368A4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TALK</a:t>
            </a:r>
          </a:p>
        </p:txBody>
      </p:sp>
      <p:pic>
        <p:nvPicPr>
          <p:cNvPr id="8" name="Green-GO Logo" descr="Green-GO">
            <a:extLst>
              <a:ext uri="{FF2B5EF4-FFF2-40B4-BE49-F238E27FC236}">
                <a16:creationId xmlns:a16="http://schemas.microsoft.com/office/drawing/2014/main" id="{72FF4553-0668-41CA-842D-AAB5D2E03EE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9793" y="295217"/>
            <a:ext cx="1300924" cy="755374"/>
          </a:xfrm>
          <a:prstGeom prst="rect">
            <a:avLst/>
          </a:prstGeom>
        </p:spPr>
      </p:pic>
      <p:sp>
        <p:nvSpPr>
          <p:cNvPr id="3" name="Index Titel">
            <a:extLst>
              <a:ext uri="{FF2B5EF4-FFF2-40B4-BE49-F238E27FC236}">
                <a16:creationId xmlns:a16="http://schemas.microsoft.com/office/drawing/2014/main" id="{2F2AF33C-BAA6-4C2A-AEA2-EB49D8149F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2387600"/>
            <a:ext cx="914400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de-DE"/>
              <a:t>Index (0)</a:t>
            </a:r>
          </a:p>
        </p:txBody>
      </p:sp>
      <p:sp>
        <p:nvSpPr>
          <p:cNvPr id="4" name="Rechteck: abgerundete Ecken 3">
            <a:extLst>
              <a:ext uri="{FF2B5EF4-FFF2-40B4-BE49-F238E27FC236}">
                <a16:creationId xmlns:a16="http://schemas.microsoft.com/office/drawing/2014/main" id="{CAD7E86E-A390-6822-D148-3D0DBE1E5FC0}"/>
              </a:ext>
            </a:extLst>
          </p:cNvPr>
          <p:cNvSpPr/>
          <p:nvPr/>
        </p:nvSpPr>
        <p:spPr>
          <a:xfrm>
            <a:off x="2691951" y="1407033"/>
            <a:ext cx="9500049" cy="948300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Freihandform: Form 28">
            <a:extLst>
              <a:ext uri="{FF2B5EF4-FFF2-40B4-BE49-F238E27FC236}">
                <a16:creationId xmlns:a16="http://schemas.microsoft.com/office/drawing/2014/main" id="{A458191F-B76C-D3F3-9C2A-24C26CD6EA39}"/>
              </a:ext>
            </a:extLst>
          </p:cNvPr>
          <p:cNvSpPr/>
          <p:nvPr/>
        </p:nvSpPr>
        <p:spPr>
          <a:xfrm>
            <a:off x="6116279" y="1291110"/>
            <a:ext cx="8533" cy="8533"/>
          </a:xfrm>
          <a:custGeom>
            <a:avLst/>
            <a:gdLst/>
            <a:ahLst/>
            <a:cxnLst/>
            <a:rect l="l" t="t" r="r" b="b"/>
            <a:pathLst>
              <a:path w="8533" h="8533"/>
            </a:pathLst>
          </a:custGeom>
          <a:noFill/>
          <a:ln w="25469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30" name="Freihandform: Form 29">
            <a:extLst>
              <a:ext uri="{FF2B5EF4-FFF2-40B4-BE49-F238E27FC236}">
                <a16:creationId xmlns:a16="http://schemas.microsoft.com/office/drawing/2014/main" id="{65CA3480-EE94-6AD6-16E7-CAB8C40F6124}"/>
              </a:ext>
            </a:extLst>
          </p:cNvPr>
          <p:cNvSpPr/>
          <p:nvPr/>
        </p:nvSpPr>
        <p:spPr>
          <a:xfrm>
            <a:off x="6116279" y="1291110"/>
            <a:ext cx="8533" cy="8533"/>
          </a:xfrm>
          <a:custGeom>
            <a:avLst/>
            <a:gdLst/>
            <a:ahLst/>
            <a:cxnLst/>
            <a:rect l="l" t="t" r="r" b="b"/>
            <a:pathLst>
              <a:path w="8533" h="8533"/>
            </a:pathLst>
          </a:custGeom>
          <a:noFill/>
          <a:ln w="25469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57" name="Sprechstellen">
            <a:extLst>
              <a:ext uri="{FF2B5EF4-FFF2-40B4-BE49-F238E27FC236}">
                <a16:creationId xmlns:a16="http://schemas.microsoft.com/office/drawing/2014/main" id="{2F90C66F-386B-0233-445F-256F17024B1A}"/>
              </a:ext>
            </a:extLst>
          </p:cNvPr>
          <p:cNvSpPr txBox="1"/>
          <p:nvPr/>
        </p:nvSpPr>
        <p:spPr>
          <a:xfrm rot="16200000">
            <a:off x="-1890469" y="3522352"/>
            <a:ext cx="625052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5000">
                <a:latin typeface="Segoe UI Black" panose="020B0A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THEMEN</a:t>
            </a:r>
            <a:r>
              <a:rPr lang="de-DE" sz="5000">
                <a:solidFill>
                  <a:schemeClr val="bg1">
                    <a:lumMod val="6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INDEX</a:t>
            </a:r>
            <a:endParaRPr lang="de-DE" sz="5000">
              <a:solidFill>
                <a:schemeClr val="bg1">
                  <a:lumMod val="65000"/>
                </a:schemeClr>
              </a:solidFill>
              <a:latin typeface="Segoe UI Semibold" panose="020B0702040204020203" pitchFamily="34" charset="0"/>
              <a:ea typeface="Roboto" panose="02000000000000000000" pitchFamily="2" charset="0"/>
              <a:cs typeface="Segoe UI Semibold" panose="020B0702040204020203" pitchFamily="34" charset="0"/>
            </a:endParaRPr>
          </a:p>
        </p:txBody>
      </p:sp>
      <p:sp>
        <p:nvSpPr>
          <p:cNvPr id="58" name="Rechteck: abgerundete Ecken 57">
            <a:extLst>
              <a:ext uri="{FF2B5EF4-FFF2-40B4-BE49-F238E27FC236}">
                <a16:creationId xmlns:a16="http://schemas.microsoft.com/office/drawing/2014/main" id="{F274E17E-4635-9507-A7B6-C52DEDDED438}"/>
              </a:ext>
            </a:extLst>
          </p:cNvPr>
          <p:cNvSpPr/>
          <p:nvPr/>
        </p:nvSpPr>
        <p:spPr>
          <a:xfrm>
            <a:off x="2683418" y="2440269"/>
            <a:ext cx="9508952" cy="947481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0" name="Freihandform: Form 59">
            <a:extLst>
              <a:ext uri="{FF2B5EF4-FFF2-40B4-BE49-F238E27FC236}">
                <a16:creationId xmlns:a16="http://schemas.microsoft.com/office/drawing/2014/main" id="{EEAA9DA1-7259-947E-F69E-9B3E2913FED7}"/>
              </a:ext>
            </a:extLst>
          </p:cNvPr>
          <p:cNvSpPr/>
          <p:nvPr/>
        </p:nvSpPr>
        <p:spPr>
          <a:xfrm>
            <a:off x="4592278" y="2469836"/>
            <a:ext cx="8533" cy="8533"/>
          </a:xfrm>
          <a:custGeom>
            <a:avLst/>
            <a:gdLst/>
            <a:ahLst/>
            <a:cxnLst/>
            <a:rect l="l" t="t" r="r" b="b"/>
            <a:pathLst>
              <a:path w="8533" h="8533"/>
            </a:pathLst>
          </a:custGeom>
          <a:noFill/>
          <a:ln w="25469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61" name="Freihandform: Form 60">
            <a:extLst>
              <a:ext uri="{FF2B5EF4-FFF2-40B4-BE49-F238E27FC236}">
                <a16:creationId xmlns:a16="http://schemas.microsoft.com/office/drawing/2014/main" id="{05F9A74D-2035-C6B1-DDD4-E5F391DF0950}"/>
              </a:ext>
            </a:extLst>
          </p:cNvPr>
          <p:cNvSpPr/>
          <p:nvPr/>
        </p:nvSpPr>
        <p:spPr>
          <a:xfrm>
            <a:off x="4592278" y="2469836"/>
            <a:ext cx="8533" cy="8533"/>
          </a:xfrm>
          <a:custGeom>
            <a:avLst/>
            <a:gdLst/>
            <a:ahLst/>
            <a:cxnLst/>
            <a:rect l="l" t="t" r="r" b="b"/>
            <a:pathLst>
              <a:path w="8533" h="8533"/>
            </a:pathLst>
          </a:custGeom>
          <a:noFill/>
          <a:ln w="25469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67" name="Rechteck: abgerundete Ecken 66">
            <a:extLst>
              <a:ext uri="{FF2B5EF4-FFF2-40B4-BE49-F238E27FC236}">
                <a16:creationId xmlns:a16="http://schemas.microsoft.com/office/drawing/2014/main" id="{6C3559A2-AFA7-A0D6-AB6E-D3B222D7908C}"/>
              </a:ext>
            </a:extLst>
          </p:cNvPr>
          <p:cNvSpPr/>
          <p:nvPr/>
        </p:nvSpPr>
        <p:spPr>
          <a:xfrm>
            <a:off x="2691948" y="5561346"/>
            <a:ext cx="9500422" cy="942882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9" name="Freihandform: Form 68">
            <a:extLst>
              <a:ext uri="{FF2B5EF4-FFF2-40B4-BE49-F238E27FC236}">
                <a16:creationId xmlns:a16="http://schemas.microsoft.com/office/drawing/2014/main" id="{7C700B4E-7940-CD43-1F58-500985BA0236}"/>
              </a:ext>
            </a:extLst>
          </p:cNvPr>
          <p:cNvSpPr/>
          <p:nvPr/>
        </p:nvSpPr>
        <p:spPr>
          <a:xfrm>
            <a:off x="4592278" y="3553312"/>
            <a:ext cx="8533" cy="8533"/>
          </a:xfrm>
          <a:custGeom>
            <a:avLst/>
            <a:gdLst/>
            <a:ahLst/>
            <a:cxnLst/>
            <a:rect l="l" t="t" r="r" b="b"/>
            <a:pathLst>
              <a:path w="8533" h="8533"/>
            </a:pathLst>
          </a:custGeom>
          <a:noFill/>
          <a:ln w="25469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70" name="Freihandform: Form 69">
            <a:extLst>
              <a:ext uri="{FF2B5EF4-FFF2-40B4-BE49-F238E27FC236}">
                <a16:creationId xmlns:a16="http://schemas.microsoft.com/office/drawing/2014/main" id="{866D34CE-869D-4351-042D-85C1DE869CC9}"/>
              </a:ext>
            </a:extLst>
          </p:cNvPr>
          <p:cNvSpPr/>
          <p:nvPr/>
        </p:nvSpPr>
        <p:spPr>
          <a:xfrm>
            <a:off x="4592278" y="3553312"/>
            <a:ext cx="8533" cy="8533"/>
          </a:xfrm>
          <a:custGeom>
            <a:avLst/>
            <a:gdLst/>
            <a:ahLst/>
            <a:cxnLst/>
            <a:rect l="l" t="t" r="r" b="b"/>
            <a:pathLst>
              <a:path w="8533" h="8533"/>
            </a:pathLst>
          </a:custGeom>
          <a:noFill/>
          <a:ln w="25469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76" name="Rechteck: abgerundete Ecken 75">
            <a:extLst>
              <a:ext uri="{FF2B5EF4-FFF2-40B4-BE49-F238E27FC236}">
                <a16:creationId xmlns:a16="http://schemas.microsoft.com/office/drawing/2014/main" id="{6FDEF7DA-7736-9B49-D7E4-79A8A2A79D63}"/>
              </a:ext>
            </a:extLst>
          </p:cNvPr>
          <p:cNvSpPr/>
          <p:nvPr/>
        </p:nvSpPr>
        <p:spPr>
          <a:xfrm>
            <a:off x="2691948" y="3479499"/>
            <a:ext cx="9500422" cy="947481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8" name="Freihandform: Form 77">
            <a:extLst>
              <a:ext uri="{FF2B5EF4-FFF2-40B4-BE49-F238E27FC236}">
                <a16:creationId xmlns:a16="http://schemas.microsoft.com/office/drawing/2014/main" id="{EF882947-F718-10B8-3407-A6FD2A032EA2}"/>
              </a:ext>
            </a:extLst>
          </p:cNvPr>
          <p:cNvSpPr/>
          <p:nvPr/>
        </p:nvSpPr>
        <p:spPr>
          <a:xfrm>
            <a:off x="4592278" y="4674888"/>
            <a:ext cx="8533" cy="8533"/>
          </a:xfrm>
          <a:custGeom>
            <a:avLst/>
            <a:gdLst/>
            <a:ahLst/>
            <a:cxnLst/>
            <a:rect l="l" t="t" r="r" b="b"/>
            <a:pathLst>
              <a:path w="8533" h="8533"/>
            </a:pathLst>
          </a:custGeom>
          <a:noFill/>
          <a:ln w="25469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79" name="Freihandform: Form 78">
            <a:extLst>
              <a:ext uri="{FF2B5EF4-FFF2-40B4-BE49-F238E27FC236}">
                <a16:creationId xmlns:a16="http://schemas.microsoft.com/office/drawing/2014/main" id="{459ECB34-1636-6FB1-67FA-5C0682463DC1}"/>
              </a:ext>
            </a:extLst>
          </p:cNvPr>
          <p:cNvSpPr/>
          <p:nvPr/>
        </p:nvSpPr>
        <p:spPr>
          <a:xfrm>
            <a:off x="4592278" y="4674888"/>
            <a:ext cx="8533" cy="8533"/>
          </a:xfrm>
          <a:custGeom>
            <a:avLst/>
            <a:gdLst/>
            <a:ahLst/>
            <a:cxnLst/>
            <a:rect l="l" t="t" r="r" b="b"/>
            <a:pathLst>
              <a:path w="8533" h="8533"/>
            </a:pathLst>
          </a:custGeom>
          <a:noFill/>
          <a:ln w="25469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85" name="Rechteck: abgerundete Ecken 84">
            <a:extLst>
              <a:ext uri="{FF2B5EF4-FFF2-40B4-BE49-F238E27FC236}">
                <a16:creationId xmlns:a16="http://schemas.microsoft.com/office/drawing/2014/main" id="{7BECC7E9-61DA-93B1-CA16-D328D8CB1925}"/>
              </a:ext>
            </a:extLst>
          </p:cNvPr>
          <p:cNvSpPr/>
          <p:nvPr/>
        </p:nvSpPr>
        <p:spPr>
          <a:xfrm>
            <a:off x="2691948" y="4518800"/>
            <a:ext cx="9500051" cy="942883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7" name="Freihandform: Form 86">
            <a:extLst>
              <a:ext uri="{FF2B5EF4-FFF2-40B4-BE49-F238E27FC236}">
                <a16:creationId xmlns:a16="http://schemas.microsoft.com/office/drawing/2014/main" id="{CF755A2C-374D-1F4E-862D-A097B938D2DB}"/>
              </a:ext>
            </a:extLst>
          </p:cNvPr>
          <p:cNvSpPr/>
          <p:nvPr/>
        </p:nvSpPr>
        <p:spPr>
          <a:xfrm>
            <a:off x="4592278" y="5796464"/>
            <a:ext cx="8533" cy="8533"/>
          </a:xfrm>
          <a:custGeom>
            <a:avLst/>
            <a:gdLst/>
            <a:ahLst/>
            <a:cxnLst/>
            <a:rect l="l" t="t" r="r" b="b"/>
            <a:pathLst>
              <a:path w="8533" h="8533"/>
            </a:pathLst>
          </a:custGeom>
          <a:noFill/>
          <a:ln w="25469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88" name="Freihandform: Form 87">
            <a:extLst>
              <a:ext uri="{FF2B5EF4-FFF2-40B4-BE49-F238E27FC236}">
                <a16:creationId xmlns:a16="http://schemas.microsoft.com/office/drawing/2014/main" id="{A9BA8185-D0D6-B584-8120-6351CA4C1BF3}"/>
              </a:ext>
            </a:extLst>
          </p:cNvPr>
          <p:cNvSpPr/>
          <p:nvPr/>
        </p:nvSpPr>
        <p:spPr>
          <a:xfrm>
            <a:off x="4592278" y="5796464"/>
            <a:ext cx="8533" cy="8533"/>
          </a:xfrm>
          <a:custGeom>
            <a:avLst/>
            <a:gdLst/>
            <a:ahLst/>
            <a:cxnLst/>
            <a:rect l="l" t="t" r="r" b="b"/>
            <a:pathLst>
              <a:path w="8533" h="8533"/>
            </a:pathLst>
          </a:custGeom>
          <a:noFill/>
          <a:ln w="25469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11" name="Pfeil: Fünfeck 10">
            <a:hlinkClick r:id="rId5" action="ppaction://hlinksldjump"/>
            <a:extLst>
              <a:ext uri="{FF2B5EF4-FFF2-40B4-BE49-F238E27FC236}">
                <a16:creationId xmlns:a16="http://schemas.microsoft.com/office/drawing/2014/main" id="{EA68CED2-3637-46CF-0020-5CB77D6D6D0A}"/>
              </a:ext>
            </a:extLst>
          </p:cNvPr>
          <p:cNvSpPr/>
          <p:nvPr/>
        </p:nvSpPr>
        <p:spPr>
          <a:xfrm>
            <a:off x="2691950" y="1407852"/>
            <a:ext cx="3338904" cy="947481"/>
          </a:xfrm>
          <a:prstGeom prst="homePlat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About">
            <a:extLst>
              <a:ext uri="{FF2B5EF4-FFF2-40B4-BE49-F238E27FC236}">
                <a16:creationId xmlns:a16="http://schemas.microsoft.com/office/drawing/2014/main" id="{0C639645-5EB3-8EB7-ABAF-6287F6C22AA7}"/>
              </a:ext>
            </a:extLst>
          </p:cNvPr>
          <p:cNvSpPr txBox="1"/>
          <p:nvPr/>
        </p:nvSpPr>
        <p:spPr>
          <a:xfrm>
            <a:off x="3477694" y="1622886"/>
            <a:ext cx="55282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WAS IST?</a:t>
            </a:r>
          </a:p>
        </p:txBody>
      </p:sp>
      <p:sp>
        <p:nvSpPr>
          <p:cNvPr id="99" name="Pfeil: Fünfeck 98">
            <a:hlinkClick r:id="rId6" action="ppaction://hlinksldjump"/>
            <a:extLst>
              <a:ext uri="{FF2B5EF4-FFF2-40B4-BE49-F238E27FC236}">
                <a16:creationId xmlns:a16="http://schemas.microsoft.com/office/drawing/2014/main" id="{FEED51CB-621B-B463-1016-EC2038D0C3BC}"/>
              </a:ext>
            </a:extLst>
          </p:cNvPr>
          <p:cNvSpPr/>
          <p:nvPr/>
        </p:nvSpPr>
        <p:spPr>
          <a:xfrm>
            <a:off x="2691949" y="2440269"/>
            <a:ext cx="4547646" cy="947481"/>
          </a:xfrm>
          <a:prstGeom prst="homePlat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9" name="About">
            <a:extLst>
              <a:ext uri="{FF2B5EF4-FFF2-40B4-BE49-F238E27FC236}">
                <a16:creationId xmlns:a16="http://schemas.microsoft.com/office/drawing/2014/main" id="{69383F4F-0378-555D-1427-35C5887380C3}"/>
              </a:ext>
            </a:extLst>
          </p:cNvPr>
          <p:cNvSpPr txBox="1"/>
          <p:nvPr/>
        </p:nvSpPr>
        <p:spPr>
          <a:xfrm>
            <a:off x="3477694" y="2647210"/>
            <a:ext cx="55282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SPRECHSTELLEN</a:t>
            </a:r>
          </a:p>
        </p:txBody>
      </p:sp>
      <p:sp>
        <p:nvSpPr>
          <p:cNvPr id="100" name="Pfeil: Fünfeck 99">
            <a:hlinkClick r:id="rId7" action="ppaction://hlinksldjump"/>
            <a:extLst>
              <a:ext uri="{FF2B5EF4-FFF2-40B4-BE49-F238E27FC236}">
                <a16:creationId xmlns:a16="http://schemas.microsoft.com/office/drawing/2014/main" id="{7CFCF27E-EA98-D7D1-636D-8BF818964537}"/>
              </a:ext>
            </a:extLst>
          </p:cNvPr>
          <p:cNvSpPr/>
          <p:nvPr/>
        </p:nvSpPr>
        <p:spPr>
          <a:xfrm>
            <a:off x="2691949" y="3479499"/>
            <a:ext cx="3803956" cy="947481"/>
          </a:xfrm>
          <a:prstGeom prst="homePlat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7" name="About">
            <a:extLst>
              <a:ext uri="{FF2B5EF4-FFF2-40B4-BE49-F238E27FC236}">
                <a16:creationId xmlns:a16="http://schemas.microsoft.com/office/drawing/2014/main" id="{9C0239E6-1B75-175D-FEE4-3297C4E0091B}"/>
              </a:ext>
            </a:extLst>
          </p:cNvPr>
          <p:cNvSpPr txBox="1"/>
          <p:nvPr/>
        </p:nvSpPr>
        <p:spPr>
          <a:xfrm>
            <a:off x="3477694" y="3691967"/>
            <a:ext cx="55282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INTERFACES</a:t>
            </a:r>
          </a:p>
        </p:txBody>
      </p:sp>
      <p:sp>
        <p:nvSpPr>
          <p:cNvPr id="101" name="Pfeil: Fünfeck 100">
            <a:hlinkClick r:id="rId8" action="ppaction://hlinksldjump"/>
            <a:extLst>
              <a:ext uri="{FF2B5EF4-FFF2-40B4-BE49-F238E27FC236}">
                <a16:creationId xmlns:a16="http://schemas.microsoft.com/office/drawing/2014/main" id="{283A235D-3609-CEA9-339D-6BCA05910E10}"/>
              </a:ext>
            </a:extLst>
          </p:cNvPr>
          <p:cNvSpPr/>
          <p:nvPr/>
        </p:nvSpPr>
        <p:spPr>
          <a:xfrm>
            <a:off x="2691949" y="4518729"/>
            <a:ext cx="3855217" cy="942883"/>
          </a:xfrm>
          <a:prstGeom prst="homePlat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6" name="About">
            <a:extLst>
              <a:ext uri="{FF2B5EF4-FFF2-40B4-BE49-F238E27FC236}">
                <a16:creationId xmlns:a16="http://schemas.microsoft.com/office/drawing/2014/main" id="{E3A25833-E4DB-EBE3-629E-D3E718F08C92}"/>
              </a:ext>
            </a:extLst>
          </p:cNvPr>
          <p:cNvSpPr txBox="1"/>
          <p:nvPr/>
        </p:nvSpPr>
        <p:spPr>
          <a:xfrm>
            <a:off x="3477694" y="4715906"/>
            <a:ext cx="55282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BEDIENUNG</a:t>
            </a:r>
          </a:p>
        </p:txBody>
      </p:sp>
      <p:sp>
        <p:nvSpPr>
          <p:cNvPr id="102" name="Pfeil: Fünfeck 101">
            <a:hlinkClick r:id="rId9" action="ppaction://hlinksldjump"/>
            <a:extLst>
              <a:ext uri="{FF2B5EF4-FFF2-40B4-BE49-F238E27FC236}">
                <a16:creationId xmlns:a16="http://schemas.microsoft.com/office/drawing/2014/main" id="{5B66492A-52DB-F86F-F10D-6CDBF0A3DE65}"/>
              </a:ext>
            </a:extLst>
          </p:cNvPr>
          <p:cNvSpPr/>
          <p:nvPr/>
        </p:nvSpPr>
        <p:spPr>
          <a:xfrm>
            <a:off x="2691948" y="5561346"/>
            <a:ext cx="6664471" cy="942882"/>
          </a:xfrm>
          <a:prstGeom prst="homePlat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8" name="About">
            <a:extLst>
              <a:ext uri="{FF2B5EF4-FFF2-40B4-BE49-F238E27FC236}">
                <a16:creationId xmlns:a16="http://schemas.microsoft.com/office/drawing/2014/main" id="{FA5CE31A-F69A-D365-1065-7DF003275471}"/>
              </a:ext>
            </a:extLst>
          </p:cNvPr>
          <p:cNvSpPr txBox="1"/>
          <p:nvPr/>
        </p:nvSpPr>
        <p:spPr>
          <a:xfrm>
            <a:off x="3477694" y="5771177"/>
            <a:ext cx="55282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EINRICHTUNG &amp; SOFTWARE</a:t>
            </a:r>
          </a:p>
        </p:txBody>
      </p:sp>
      <p:sp>
        <p:nvSpPr>
          <p:cNvPr id="16" name="Freihandform: Form 15">
            <a:extLst>
              <a:ext uri="{FF2B5EF4-FFF2-40B4-BE49-F238E27FC236}">
                <a16:creationId xmlns:a16="http://schemas.microsoft.com/office/drawing/2014/main" id="{E8906862-60E9-B99A-948F-022B2087B7BD}"/>
              </a:ext>
            </a:extLst>
          </p:cNvPr>
          <p:cNvSpPr/>
          <p:nvPr/>
        </p:nvSpPr>
        <p:spPr>
          <a:xfrm>
            <a:off x="1442601" y="1225675"/>
            <a:ext cx="8200" cy="8200"/>
          </a:xfrm>
          <a:custGeom>
            <a:avLst/>
            <a:gdLst/>
            <a:ahLst/>
            <a:cxnLst/>
            <a:rect l="l" t="t" r="r" b="b"/>
            <a:pathLst>
              <a:path w="8200" h="8200"/>
            </a:pathLst>
          </a:custGeom>
          <a:noFill/>
          <a:ln w="24537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17" name="Freihandform: Form 16">
            <a:extLst>
              <a:ext uri="{FF2B5EF4-FFF2-40B4-BE49-F238E27FC236}">
                <a16:creationId xmlns:a16="http://schemas.microsoft.com/office/drawing/2014/main" id="{7A7857FE-DEA1-915E-AA03-5CD3EE7613CE}"/>
              </a:ext>
            </a:extLst>
          </p:cNvPr>
          <p:cNvSpPr/>
          <p:nvPr/>
        </p:nvSpPr>
        <p:spPr>
          <a:xfrm>
            <a:off x="1442601" y="1225675"/>
            <a:ext cx="8200" cy="8200"/>
          </a:xfrm>
          <a:custGeom>
            <a:avLst/>
            <a:gdLst/>
            <a:ahLst/>
            <a:cxnLst/>
            <a:rect l="l" t="t" r="r" b="b"/>
            <a:pathLst>
              <a:path w="8200" h="8200"/>
            </a:pathLst>
          </a:custGeom>
          <a:noFill/>
          <a:ln w="24537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pic>
        <p:nvPicPr>
          <p:cNvPr id="190" name="Grafik 189">
            <a:hlinkClick r:id="rId5" action="ppaction://hlinksldjump"/>
            <a:extLst>
              <a:ext uri="{FF2B5EF4-FFF2-40B4-BE49-F238E27FC236}">
                <a16:creationId xmlns:a16="http://schemas.microsoft.com/office/drawing/2014/main" id="{D29A2C7D-229C-B6F6-C932-DD91854E73C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307619" y="1403063"/>
            <a:ext cx="768658" cy="969178"/>
          </a:xfrm>
          <a:prstGeom prst="rect">
            <a:avLst/>
          </a:prstGeom>
          <a:effectLst>
            <a:outerShdw blurRad="101600" dist="38100" dir="1260000" algn="tl" rotWithShape="0">
              <a:prstClr val="black">
                <a:alpha val="50000"/>
              </a:prstClr>
            </a:outerShdw>
          </a:effectLst>
        </p:spPr>
      </p:pic>
      <p:pic>
        <p:nvPicPr>
          <p:cNvPr id="192" name="Grafik 191">
            <a:hlinkClick r:id="rId6" action="ppaction://hlinksldjump"/>
            <a:extLst>
              <a:ext uri="{FF2B5EF4-FFF2-40B4-BE49-F238E27FC236}">
                <a16:creationId xmlns:a16="http://schemas.microsoft.com/office/drawing/2014/main" id="{7077457E-00EC-2EEC-3941-4EB37041F53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306938" y="2428071"/>
            <a:ext cx="776739" cy="979366"/>
          </a:xfrm>
          <a:prstGeom prst="rect">
            <a:avLst/>
          </a:prstGeom>
          <a:effectLst>
            <a:outerShdw blurRad="101600" dist="38100" dir="1260000" algn="tl" rotWithShape="0">
              <a:prstClr val="black">
                <a:alpha val="50000"/>
              </a:prstClr>
            </a:outerShdw>
          </a:effectLst>
        </p:spPr>
      </p:pic>
      <p:pic>
        <p:nvPicPr>
          <p:cNvPr id="196" name="Grafik 195">
            <a:hlinkClick r:id="rId7" action="ppaction://hlinksldjump"/>
            <a:extLst>
              <a:ext uri="{FF2B5EF4-FFF2-40B4-BE49-F238E27FC236}">
                <a16:creationId xmlns:a16="http://schemas.microsoft.com/office/drawing/2014/main" id="{47CAECB1-CEEF-0C3B-D3A9-B4ABED1D9AF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307061" y="3473395"/>
            <a:ext cx="776616" cy="979212"/>
          </a:xfrm>
          <a:prstGeom prst="rect">
            <a:avLst/>
          </a:prstGeom>
          <a:effectLst>
            <a:outerShdw blurRad="101600" dist="38100" dir="1260000" algn="tl" rotWithShape="0">
              <a:prstClr val="black">
                <a:alpha val="50000"/>
              </a:prstClr>
            </a:outerShdw>
          </a:effectLst>
        </p:spPr>
      </p:pic>
      <p:pic>
        <p:nvPicPr>
          <p:cNvPr id="198" name="Grafik 197">
            <a:hlinkClick r:id="rId9" action="ppaction://hlinksldjump"/>
            <a:extLst>
              <a:ext uri="{FF2B5EF4-FFF2-40B4-BE49-F238E27FC236}">
                <a16:creationId xmlns:a16="http://schemas.microsoft.com/office/drawing/2014/main" id="{9784D0A6-085A-C00A-CA9F-ADD956FB514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2307061" y="5553361"/>
            <a:ext cx="776616" cy="979212"/>
          </a:xfrm>
          <a:prstGeom prst="rect">
            <a:avLst/>
          </a:prstGeom>
          <a:effectLst>
            <a:outerShdw blurRad="101600" dist="38100" dir="1260000" algn="tl" rotWithShape="0">
              <a:prstClr val="black">
                <a:alpha val="50000"/>
              </a:prstClr>
            </a:outerShdw>
          </a:effectLst>
        </p:spPr>
      </p:pic>
      <p:pic>
        <p:nvPicPr>
          <p:cNvPr id="204" name="Grafik 203">
            <a:hlinkClick r:id="rId8" action="ppaction://hlinksldjump"/>
            <a:extLst>
              <a:ext uri="{FF2B5EF4-FFF2-40B4-BE49-F238E27FC236}">
                <a16:creationId xmlns:a16="http://schemas.microsoft.com/office/drawing/2014/main" id="{109E9CF8-5AD5-66DA-B0EB-1E214EE2A24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2307633" y="4513285"/>
            <a:ext cx="776044" cy="978490"/>
          </a:xfrm>
          <a:prstGeom prst="rect">
            <a:avLst/>
          </a:prstGeom>
          <a:effectLst>
            <a:outerShdw blurRad="101600" dist="38100" dir="1260000" algn="tl" rotWithShape="0">
              <a:prstClr val="black">
                <a:alpha val="5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7619657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6" presetClass="emph" presetSubtype="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0" dur="750" fill="hold"/>
                                        <p:tgtEl>
                                          <p:spTgt spid="190"/>
                                        </p:tgtEl>
                                      </p:cBhvr>
                                      <p:by x="108000" y="108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250"/>
                            </p:stCondLst>
                            <p:childTnLst>
                              <p:par>
                                <p:cTn id="64" presetID="6" presetClass="emph" presetSubtype="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5" dur="750" fill="hold"/>
                                        <p:tgtEl>
                                          <p:spTgt spid="192"/>
                                        </p:tgtEl>
                                      </p:cBhvr>
                                      <p:by x="108000" y="108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0"/>
                            </p:stCondLst>
                            <p:childTnLst>
                              <p:par>
                                <p:cTn id="79" presetID="6" presetClass="emph" presetSubtype="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0" dur="750" fill="hold"/>
                                        <p:tgtEl>
                                          <p:spTgt spid="196"/>
                                        </p:tgtEl>
                                      </p:cBhvr>
                                      <p:by x="108000" y="108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6750"/>
                            </p:stCondLst>
                            <p:childTnLst>
                              <p:par>
                                <p:cTn id="94" presetID="6" presetClass="emph" presetSubtype="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5" dur="750" fill="hold"/>
                                        <p:tgtEl>
                                          <p:spTgt spid="204"/>
                                        </p:tgtEl>
                                      </p:cBhvr>
                                      <p:by x="108000" y="108000"/>
                                    </p:animScale>
                                  </p:childTnLst>
                                </p:cTn>
                              </p:par>
                              <p:par>
                                <p:cTn id="9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7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9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1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2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8500"/>
                            </p:stCondLst>
                            <p:childTnLst>
                              <p:par>
                                <p:cTn id="109" presetID="6" presetClass="emph" presetSubtype="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0" dur="750" fill="hold"/>
                                        <p:tgtEl>
                                          <p:spTgt spid="198"/>
                                        </p:tgtEl>
                                      </p:cBhvr>
                                      <p:by x="108000" y="108000"/>
                                    </p:animScale>
                                  </p:childTnLst>
                                </p:cTn>
                              </p:par>
                              <p:par>
                                <p:cTn id="1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2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4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6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7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7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7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56CB4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56CB4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1" dur="500" fill="hold"/>
                                        <p:tgtEl>
                                          <p:spTgt spid="190"/>
                                        </p:tgtEl>
                                      </p:cBhvr>
                                      <p:by x="108000" y="108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7" grpId="0"/>
      <p:bldP spid="58" grpId="0" animBg="1"/>
      <p:bldP spid="67" grpId="0" animBg="1"/>
      <p:bldP spid="76" grpId="0" animBg="1"/>
      <p:bldP spid="85" grpId="0" animBg="1"/>
      <p:bldP spid="11" grpId="0" animBg="1"/>
      <p:bldP spid="11" grpId="1" animBg="1"/>
      <p:bldP spid="24" grpId="0"/>
      <p:bldP spid="99" grpId="0" animBg="1"/>
      <p:bldP spid="59" grpId="0"/>
      <p:bldP spid="100" grpId="0" animBg="1"/>
      <p:bldP spid="77" grpId="0"/>
      <p:bldP spid="101" grpId="0" animBg="1"/>
      <p:bldP spid="86" grpId="0"/>
      <p:bldP spid="102" grpId="0" animBg="1"/>
      <p:bldP spid="6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agline">
            <a:extLst>
              <a:ext uri="{FF2B5EF4-FFF2-40B4-BE49-F238E27FC236}">
                <a16:creationId xmlns:a16="http://schemas.microsoft.com/office/drawing/2014/main" id="{87CEC856-2CE5-456A-A293-B6475058135B}"/>
              </a:ext>
            </a:extLst>
          </p:cNvPr>
          <p:cNvSpPr txBox="1"/>
          <p:nvPr/>
        </p:nvSpPr>
        <p:spPr>
          <a:xfrm>
            <a:off x="1769032" y="622414"/>
            <a:ext cx="5474831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e-DE">
                <a:latin typeface="Segoe UI Semilight"/>
                <a:cs typeface="Segoe UI Semilight"/>
              </a:rPr>
              <a:t>EIN FLEXIBLES INTERKOM SYSTEM MIT POTENTIAL</a:t>
            </a:r>
          </a:p>
        </p:txBody>
      </p:sp>
      <p:sp>
        <p:nvSpPr>
          <p:cNvPr id="20" name="We need to talk">
            <a:extLst>
              <a:ext uri="{FF2B5EF4-FFF2-40B4-BE49-F238E27FC236}">
                <a16:creationId xmlns:a16="http://schemas.microsoft.com/office/drawing/2014/main" id="{ED694B4D-B89B-471A-9531-93A33B6D4711}"/>
              </a:ext>
            </a:extLst>
          </p:cNvPr>
          <p:cNvSpPr txBox="1"/>
          <p:nvPr/>
        </p:nvSpPr>
        <p:spPr>
          <a:xfrm>
            <a:off x="1769033" y="296039"/>
            <a:ext cx="2472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>
                <a:latin typeface="Segoe UI Semibold" panose="020B0702040204020203" pitchFamily="34" charset="0"/>
                <a:cs typeface="Segoe UI Semibold" panose="020B0702040204020203" pitchFamily="34" charset="0"/>
              </a:rPr>
              <a:t>WE NEED TO </a:t>
            </a:r>
            <a:r>
              <a:rPr lang="de-DE">
                <a:solidFill>
                  <a:srgbClr val="368A4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TALK</a:t>
            </a:r>
          </a:p>
        </p:txBody>
      </p:sp>
      <p:pic>
        <p:nvPicPr>
          <p:cNvPr id="8" name="Green-GO Logo" descr="Green-GO">
            <a:extLst>
              <a:ext uri="{FF2B5EF4-FFF2-40B4-BE49-F238E27FC236}">
                <a16:creationId xmlns:a16="http://schemas.microsoft.com/office/drawing/2014/main" id="{72FF4553-0668-41CA-842D-AAB5D2E03EE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9793" y="295217"/>
            <a:ext cx="1300924" cy="755374"/>
          </a:xfrm>
          <a:prstGeom prst="rect">
            <a:avLst/>
          </a:prstGeom>
        </p:spPr>
      </p:pic>
      <p:sp>
        <p:nvSpPr>
          <p:cNvPr id="3" name="Index Titel">
            <a:extLst>
              <a:ext uri="{FF2B5EF4-FFF2-40B4-BE49-F238E27FC236}">
                <a16:creationId xmlns:a16="http://schemas.microsoft.com/office/drawing/2014/main" id="{2F2AF33C-BAA6-4C2A-AEA2-EB49D8149F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2387600"/>
            <a:ext cx="914400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de-DE"/>
              <a:t>Index (0)</a:t>
            </a:r>
          </a:p>
        </p:txBody>
      </p:sp>
      <p:sp>
        <p:nvSpPr>
          <p:cNvPr id="4" name="Rechteck: abgerundete Ecken 3">
            <a:extLst>
              <a:ext uri="{FF2B5EF4-FFF2-40B4-BE49-F238E27FC236}">
                <a16:creationId xmlns:a16="http://schemas.microsoft.com/office/drawing/2014/main" id="{CAD7E86E-A390-6822-D148-3D0DBE1E5FC0}"/>
              </a:ext>
            </a:extLst>
          </p:cNvPr>
          <p:cNvSpPr/>
          <p:nvPr/>
        </p:nvSpPr>
        <p:spPr>
          <a:xfrm>
            <a:off x="2691951" y="1407033"/>
            <a:ext cx="9500049" cy="948300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Freihandform: Form 28">
            <a:extLst>
              <a:ext uri="{FF2B5EF4-FFF2-40B4-BE49-F238E27FC236}">
                <a16:creationId xmlns:a16="http://schemas.microsoft.com/office/drawing/2014/main" id="{A458191F-B76C-D3F3-9C2A-24C26CD6EA39}"/>
              </a:ext>
            </a:extLst>
          </p:cNvPr>
          <p:cNvSpPr/>
          <p:nvPr/>
        </p:nvSpPr>
        <p:spPr>
          <a:xfrm>
            <a:off x="6116279" y="1291110"/>
            <a:ext cx="8533" cy="8533"/>
          </a:xfrm>
          <a:custGeom>
            <a:avLst/>
            <a:gdLst/>
            <a:ahLst/>
            <a:cxnLst/>
            <a:rect l="l" t="t" r="r" b="b"/>
            <a:pathLst>
              <a:path w="8533" h="8533"/>
            </a:pathLst>
          </a:custGeom>
          <a:noFill/>
          <a:ln w="25469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30" name="Freihandform: Form 29">
            <a:extLst>
              <a:ext uri="{FF2B5EF4-FFF2-40B4-BE49-F238E27FC236}">
                <a16:creationId xmlns:a16="http://schemas.microsoft.com/office/drawing/2014/main" id="{65CA3480-EE94-6AD6-16E7-CAB8C40F6124}"/>
              </a:ext>
            </a:extLst>
          </p:cNvPr>
          <p:cNvSpPr/>
          <p:nvPr/>
        </p:nvSpPr>
        <p:spPr>
          <a:xfrm>
            <a:off x="6116279" y="1291110"/>
            <a:ext cx="8533" cy="8533"/>
          </a:xfrm>
          <a:custGeom>
            <a:avLst/>
            <a:gdLst/>
            <a:ahLst/>
            <a:cxnLst/>
            <a:rect l="l" t="t" r="r" b="b"/>
            <a:pathLst>
              <a:path w="8533" h="8533"/>
            </a:pathLst>
          </a:custGeom>
          <a:noFill/>
          <a:ln w="25469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57" name="Sprechstellen">
            <a:extLst>
              <a:ext uri="{FF2B5EF4-FFF2-40B4-BE49-F238E27FC236}">
                <a16:creationId xmlns:a16="http://schemas.microsoft.com/office/drawing/2014/main" id="{2F90C66F-386B-0233-445F-256F17024B1A}"/>
              </a:ext>
            </a:extLst>
          </p:cNvPr>
          <p:cNvSpPr txBox="1"/>
          <p:nvPr/>
        </p:nvSpPr>
        <p:spPr>
          <a:xfrm rot="16200000">
            <a:off x="-1890469" y="3522352"/>
            <a:ext cx="625052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5000">
                <a:latin typeface="Segoe UI Black" panose="020B0A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THEMEN</a:t>
            </a:r>
            <a:r>
              <a:rPr lang="de-DE" sz="5000">
                <a:solidFill>
                  <a:schemeClr val="bg1">
                    <a:lumMod val="6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INDEX</a:t>
            </a:r>
            <a:endParaRPr lang="de-DE" sz="5000">
              <a:solidFill>
                <a:schemeClr val="bg1">
                  <a:lumMod val="65000"/>
                </a:schemeClr>
              </a:solidFill>
              <a:latin typeface="Segoe UI Semibold" panose="020B0702040204020203" pitchFamily="34" charset="0"/>
              <a:ea typeface="Roboto" panose="02000000000000000000" pitchFamily="2" charset="0"/>
              <a:cs typeface="Segoe UI Semibold" panose="020B0702040204020203" pitchFamily="34" charset="0"/>
            </a:endParaRPr>
          </a:p>
        </p:txBody>
      </p:sp>
      <p:sp>
        <p:nvSpPr>
          <p:cNvPr id="58" name="Rechteck: abgerundete Ecken 57">
            <a:extLst>
              <a:ext uri="{FF2B5EF4-FFF2-40B4-BE49-F238E27FC236}">
                <a16:creationId xmlns:a16="http://schemas.microsoft.com/office/drawing/2014/main" id="{F274E17E-4635-9507-A7B6-C52DEDDED438}"/>
              </a:ext>
            </a:extLst>
          </p:cNvPr>
          <p:cNvSpPr/>
          <p:nvPr/>
        </p:nvSpPr>
        <p:spPr>
          <a:xfrm>
            <a:off x="2683418" y="2440269"/>
            <a:ext cx="9508952" cy="947481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0" name="Freihandform: Form 59">
            <a:extLst>
              <a:ext uri="{FF2B5EF4-FFF2-40B4-BE49-F238E27FC236}">
                <a16:creationId xmlns:a16="http://schemas.microsoft.com/office/drawing/2014/main" id="{EEAA9DA1-7259-947E-F69E-9B3E2913FED7}"/>
              </a:ext>
            </a:extLst>
          </p:cNvPr>
          <p:cNvSpPr/>
          <p:nvPr/>
        </p:nvSpPr>
        <p:spPr>
          <a:xfrm>
            <a:off x="4592278" y="2469836"/>
            <a:ext cx="8533" cy="8533"/>
          </a:xfrm>
          <a:custGeom>
            <a:avLst/>
            <a:gdLst/>
            <a:ahLst/>
            <a:cxnLst/>
            <a:rect l="l" t="t" r="r" b="b"/>
            <a:pathLst>
              <a:path w="8533" h="8533"/>
            </a:pathLst>
          </a:custGeom>
          <a:noFill/>
          <a:ln w="25469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61" name="Freihandform: Form 60">
            <a:extLst>
              <a:ext uri="{FF2B5EF4-FFF2-40B4-BE49-F238E27FC236}">
                <a16:creationId xmlns:a16="http://schemas.microsoft.com/office/drawing/2014/main" id="{05F9A74D-2035-C6B1-DDD4-E5F391DF0950}"/>
              </a:ext>
            </a:extLst>
          </p:cNvPr>
          <p:cNvSpPr/>
          <p:nvPr/>
        </p:nvSpPr>
        <p:spPr>
          <a:xfrm>
            <a:off x="4592278" y="2469836"/>
            <a:ext cx="8533" cy="8533"/>
          </a:xfrm>
          <a:custGeom>
            <a:avLst/>
            <a:gdLst/>
            <a:ahLst/>
            <a:cxnLst/>
            <a:rect l="l" t="t" r="r" b="b"/>
            <a:pathLst>
              <a:path w="8533" h="8533"/>
            </a:pathLst>
          </a:custGeom>
          <a:noFill/>
          <a:ln w="25469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67" name="Rechteck: abgerundete Ecken 66">
            <a:extLst>
              <a:ext uri="{FF2B5EF4-FFF2-40B4-BE49-F238E27FC236}">
                <a16:creationId xmlns:a16="http://schemas.microsoft.com/office/drawing/2014/main" id="{6C3559A2-AFA7-A0D6-AB6E-D3B222D7908C}"/>
              </a:ext>
            </a:extLst>
          </p:cNvPr>
          <p:cNvSpPr/>
          <p:nvPr/>
        </p:nvSpPr>
        <p:spPr>
          <a:xfrm>
            <a:off x="2691948" y="5561346"/>
            <a:ext cx="9500422" cy="942882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9" name="Freihandform: Form 68">
            <a:extLst>
              <a:ext uri="{FF2B5EF4-FFF2-40B4-BE49-F238E27FC236}">
                <a16:creationId xmlns:a16="http://schemas.microsoft.com/office/drawing/2014/main" id="{7C700B4E-7940-CD43-1F58-500985BA0236}"/>
              </a:ext>
            </a:extLst>
          </p:cNvPr>
          <p:cNvSpPr/>
          <p:nvPr/>
        </p:nvSpPr>
        <p:spPr>
          <a:xfrm>
            <a:off x="4592278" y="3553312"/>
            <a:ext cx="8533" cy="8533"/>
          </a:xfrm>
          <a:custGeom>
            <a:avLst/>
            <a:gdLst/>
            <a:ahLst/>
            <a:cxnLst/>
            <a:rect l="l" t="t" r="r" b="b"/>
            <a:pathLst>
              <a:path w="8533" h="8533"/>
            </a:pathLst>
          </a:custGeom>
          <a:noFill/>
          <a:ln w="25469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70" name="Freihandform: Form 69">
            <a:extLst>
              <a:ext uri="{FF2B5EF4-FFF2-40B4-BE49-F238E27FC236}">
                <a16:creationId xmlns:a16="http://schemas.microsoft.com/office/drawing/2014/main" id="{866D34CE-869D-4351-042D-85C1DE869CC9}"/>
              </a:ext>
            </a:extLst>
          </p:cNvPr>
          <p:cNvSpPr/>
          <p:nvPr/>
        </p:nvSpPr>
        <p:spPr>
          <a:xfrm>
            <a:off x="4592278" y="3553312"/>
            <a:ext cx="8533" cy="8533"/>
          </a:xfrm>
          <a:custGeom>
            <a:avLst/>
            <a:gdLst/>
            <a:ahLst/>
            <a:cxnLst/>
            <a:rect l="l" t="t" r="r" b="b"/>
            <a:pathLst>
              <a:path w="8533" h="8533"/>
            </a:pathLst>
          </a:custGeom>
          <a:noFill/>
          <a:ln w="25469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76" name="Rechteck: abgerundete Ecken 75">
            <a:extLst>
              <a:ext uri="{FF2B5EF4-FFF2-40B4-BE49-F238E27FC236}">
                <a16:creationId xmlns:a16="http://schemas.microsoft.com/office/drawing/2014/main" id="{6FDEF7DA-7736-9B49-D7E4-79A8A2A79D63}"/>
              </a:ext>
            </a:extLst>
          </p:cNvPr>
          <p:cNvSpPr/>
          <p:nvPr/>
        </p:nvSpPr>
        <p:spPr>
          <a:xfrm>
            <a:off x="2691948" y="3479499"/>
            <a:ext cx="9500422" cy="947481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8" name="Freihandform: Form 77">
            <a:extLst>
              <a:ext uri="{FF2B5EF4-FFF2-40B4-BE49-F238E27FC236}">
                <a16:creationId xmlns:a16="http://schemas.microsoft.com/office/drawing/2014/main" id="{EF882947-F718-10B8-3407-A6FD2A032EA2}"/>
              </a:ext>
            </a:extLst>
          </p:cNvPr>
          <p:cNvSpPr/>
          <p:nvPr/>
        </p:nvSpPr>
        <p:spPr>
          <a:xfrm>
            <a:off x="4592278" y="4674888"/>
            <a:ext cx="8533" cy="8533"/>
          </a:xfrm>
          <a:custGeom>
            <a:avLst/>
            <a:gdLst/>
            <a:ahLst/>
            <a:cxnLst/>
            <a:rect l="l" t="t" r="r" b="b"/>
            <a:pathLst>
              <a:path w="8533" h="8533"/>
            </a:pathLst>
          </a:custGeom>
          <a:noFill/>
          <a:ln w="25469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79" name="Freihandform: Form 78">
            <a:extLst>
              <a:ext uri="{FF2B5EF4-FFF2-40B4-BE49-F238E27FC236}">
                <a16:creationId xmlns:a16="http://schemas.microsoft.com/office/drawing/2014/main" id="{459ECB34-1636-6FB1-67FA-5C0682463DC1}"/>
              </a:ext>
            </a:extLst>
          </p:cNvPr>
          <p:cNvSpPr/>
          <p:nvPr/>
        </p:nvSpPr>
        <p:spPr>
          <a:xfrm>
            <a:off x="4592278" y="4674888"/>
            <a:ext cx="8533" cy="8533"/>
          </a:xfrm>
          <a:custGeom>
            <a:avLst/>
            <a:gdLst/>
            <a:ahLst/>
            <a:cxnLst/>
            <a:rect l="l" t="t" r="r" b="b"/>
            <a:pathLst>
              <a:path w="8533" h="8533"/>
            </a:pathLst>
          </a:custGeom>
          <a:noFill/>
          <a:ln w="25469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85" name="Rechteck: abgerundete Ecken 84">
            <a:extLst>
              <a:ext uri="{FF2B5EF4-FFF2-40B4-BE49-F238E27FC236}">
                <a16:creationId xmlns:a16="http://schemas.microsoft.com/office/drawing/2014/main" id="{7BECC7E9-61DA-93B1-CA16-D328D8CB1925}"/>
              </a:ext>
            </a:extLst>
          </p:cNvPr>
          <p:cNvSpPr/>
          <p:nvPr/>
        </p:nvSpPr>
        <p:spPr>
          <a:xfrm>
            <a:off x="2691948" y="4518800"/>
            <a:ext cx="9500051" cy="942883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7" name="Freihandform: Form 86">
            <a:extLst>
              <a:ext uri="{FF2B5EF4-FFF2-40B4-BE49-F238E27FC236}">
                <a16:creationId xmlns:a16="http://schemas.microsoft.com/office/drawing/2014/main" id="{CF755A2C-374D-1F4E-862D-A097B938D2DB}"/>
              </a:ext>
            </a:extLst>
          </p:cNvPr>
          <p:cNvSpPr/>
          <p:nvPr/>
        </p:nvSpPr>
        <p:spPr>
          <a:xfrm>
            <a:off x="4592278" y="5796464"/>
            <a:ext cx="8533" cy="8533"/>
          </a:xfrm>
          <a:custGeom>
            <a:avLst/>
            <a:gdLst/>
            <a:ahLst/>
            <a:cxnLst/>
            <a:rect l="l" t="t" r="r" b="b"/>
            <a:pathLst>
              <a:path w="8533" h="8533"/>
            </a:pathLst>
          </a:custGeom>
          <a:noFill/>
          <a:ln w="25469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88" name="Freihandform: Form 87">
            <a:extLst>
              <a:ext uri="{FF2B5EF4-FFF2-40B4-BE49-F238E27FC236}">
                <a16:creationId xmlns:a16="http://schemas.microsoft.com/office/drawing/2014/main" id="{A9BA8185-D0D6-B584-8120-6351CA4C1BF3}"/>
              </a:ext>
            </a:extLst>
          </p:cNvPr>
          <p:cNvSpPr/>
          <p:nvPr/>
        </p:nvSpPr>
        <p:spPr>
          <a:xfrm>
            <a:off x="4592278" y="5796464"/>
            <a:ext cx="8533" cy="8533"/>
          </a:xfrm>
          <a:custGeom>
            <a:avLst/>
            <a:gdLst/>
            <a:ahLst/>
            <a:cxnLst/>
            <a:rect l="l" t="t" r="r" b="b"/>
            <a:pathLst>
              <a:path w="8533" h="8533"/>
            </a:pathLst>
          </a:custGeom>
          <a:noFill/>
          <a:ln w="25469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11" name="Pfeil: Fünfeck 10">
            <a:hlinkClick r:id="rId5" action="ppaction://hlinksldjump"/>
            <a:extLst>
              <a:ext uri="{FF2B5EF4-FFF2-40B4-BE49-F238E27FC236}">
                <a16:creationId xmlns:a16="http://schemas.microsoft.com/office/drawing/2014/main" id="{EA68CED2-3637-46CF-0020-5CB77D6D6D0A}"/>
              </a:ext>
            </a:extLst>
          </p:cNvPr>
          <p:cNvSpPr/>
          <p:nvPr/>
        </p:nvSpPr>
        <p:spPr>
          <a:xfrm>
            <a:off x="2691950" y="1407852"/>
            <a:ext cx="3338904" cy="947481"/>
          </a:xfrm>
          <a:prstGeom prst="homePlate">
            <a:avLst/>
          </a:prstGeom>
          <a:solidFill>
            <a:srgbClr val="356C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About">
            <a:extLst>
              <a:ext uri="{FF2B5EF4-FFF2-40B4-BE49-F238E27FC236}">
                <a16:creationId xmlns:a16="http://schemas.microsoft.com/office/drawing/2014/main" id="{0C639645-5EB3-8EB7-ABAF-6287F6C22AA7}"/>
              </a:ext>
            </a:extLst>
          </p:cNvPr>
          <p:cNvSpPr txBox="1"/>
          <p:nvPr/>
        </p:nvSpPr>
        <p:spPr>
          <a:xfrm>
            <a:off x="3477694" y="1622886"/>
            <a:ext cx="55282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WAS IST?</a:t>
            </a:r>
          </a:p>
        </p:txBody>
      </p:sp>
      <p:sp>
        <p:nvSpPr>
          <p:cNvPr id="99" name="Pfeil: Fünfeck 98">
            <a:hlinkClick r:id="rId6" action="ppaction://hlinksldjump"/>
            <a:extLst>
              <a:ext uri="{FF2B5EF4-FFF2-40B4-BE49-F238E27FC236}">
                <a16:creationId xmlns:a16="http://schemas.microsoft.com/office/drawing/2014/main" id="{FEED51CB-621B-B463-1016-EC2038D0C3BC}"/>
              </a:ext>
            </a:extLst>
          </p:cNvPr>
          <p:cNvSpPr/>
          <p:nvPr/>
        </p:nvSpPr>
        <p:spPr>
          <a:xfrm>
            <a:off x="2691949" y="2440269"/>
            <a:ext cx="4547646" cy="947481"/>
          </a:xfrm>
          <a:prstGeom prst="homePlate">
            <a:avLst/>
          </a:prstGeom>
          <a:solidFill>
            <a:srgbClr val="368A4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9" name="About">
            <a:extLst>
              <a:ext uri="{FF2B5EF4-FFF2-40B4-BE49-F238E27FC236}">
                <a16:creationId xmlns:a16="http://schemas.microsoft.com/office/drawing/2014/main" id="{69383F4F-0378-555D-1427-35C5887380C3}"/>
              </a:ext>
            </a:extLst>
          </p:cNvPr>
          <p:cNvSpPr txBox="1"/>
          <p:nvPr/>
        </p:nvSpPr>
        <p:spPr>
          <a:xfrm>
            <a:off x="3477694" y="2647210"/>
            <a:ext cx="55282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SPRECHSTELLEN</a:t>
            </a:r>
          </a:p>
        </p:txBody>
      </p:sp>
      <p:sp>
        <p:nvSpPr>
          <p:cNvPr id="100" name="Pfeil: Fünfeck 99">
            <a:hlinkClick r:id="rId7" action="ppaction://hlinksldjump"/>
            <a:extLst>
              <a:ext uri="{FF2B5EF4-FFF2-40B4-BE49-F238E27FC236}">
                <a16:creationId xmlns:a16="http://schemas.microsoft.com/office/drawing/2014/main" id="{7CFCF27E-EA98-D7D1-636D-8BF818964537}"/>
              </a:ext>
            </a:extLst>
          </p:cNvPr>
          <p:cNvSpPr/>
          <p:nvPr/>
        </p:nvSpPr>
        <p:spPr>
          <a:xfrm>
            <a:off x="2691949" y="3479499"/>
            <a:ext cx="3803956" cy="947481"/>
          </a:xfrm>
          <a:prstGeom prst="homePlat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7" name="About">
            <a:extLst>
              <a:ext uri="{FF2B5EF4-FFF2-40B4-BE49-F238E27FC236}">
                <a16:creationId xmlns:a16="http://schemas.microsoft.com/office/drawing/2014/main" id="{9C0239E6-1B75-175D-FEE4-3297C4E0091B}"/>
              </a:ext>
            </a:extLst>
          </p:cNvPr>
          <p:cNvSpPr txBox="1"/>
          <p:nvPr/>
        </p:nvSpPr>
        <p:spPr>
          <a:xfrm>
            <a:off x="3477694" y="3691967"/>
            <a:ext cx="55282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INTERFACES</a:t>
            </a:r>
          </a:p>
        </p:txBody>
      </p:sp>
      <p:sp>
        <p:nvSpPr>
          <p:cNvPr id="101" name="Pfeil: Fünfeck 100">
            <a:hlinkClick r:id="rId8" action="ppaction://hlinksldjump"/>
            <a:extLst>
              <a:ext uri="{FF2B5EF4-FFF2-40B4-BE49-F238E27FC236}">
                <a16:creationId xmlns:a16="http://schemas.microsoft.com/office/drawing/2014/main" id="{283A235D-3609-CEA9-339D-6BCA05910E10}"/>
              </a:ext>
            </a:extLst>
          </p:cNvPr>
          <p:cNvSpPr/>
          <p:nvPr/>
        </p:nvSpPr>
        <p:spPr>
          <a:xfrm>
            <a:off x="2691949" y="4518729"/>
            <a:ext cx="3855217" cy="942883"/>
          </a:xfrm>
          <a:prstGeom prst="homePlat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6" name="About">
            <a:extLst>
              <a:ext uri="{FF2B5EF4-FFF2-40B4-BE49-F238E27FC236}">
                <a16:creationId xmlns:a16="http://schemas.microsoft.com/office/drawing/2014/main" id="{E3A25833-E4DB-EBE3-629E-D3E718F08C92}"/>
              </a:ext>
            </a:extLst>
          </p:cNvPr>
          <p:cNvSpPr txBox="1"/>
          <p:nvPr/>
        </p:nvSpPr>
        <p:spPr>
          <a:xfrm>
            <a:off x="3477694" y="4715906"/>
            <a:ext cx="55282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BEDIENUNG</a:t>
            </a:r>
          </a:p>
        </p:txBody>
      </p:sp>
      <p:sp>
        <p:nvSpPr>
          <p:cNvPr id="102" name="Pfeil: Fünfeck 101">
            <a:hlinkClick r:id="rId9" action="ppaction://hlinksldjump"/>
            <a:extLst>
              <a:ext uri="{FF2B5EF4-FFF2-40B4-BE49-F238E27FC236}">
                <a16:creationId xmlns:a16="http://schemas.microsoft.com/office/drawing/2014/main" id="{5B66492A-52DB-F86F-F10D-6CDBF0A3DE65}"/>
              </a:ext>
            </a:extLst>
          </p:cNvPr>
          <p:cNvSpPr/>
          <p:nvPr/>
        </p:nvSpPr>
        <p:spPr>
          <a:xfrm>
            <a:off x="2691948" y="5561346"/>
            <a:ext cx="6664471" cy="942882"/>
          </a:xfrm>
          <a:prstGeom prst="homePlat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8" name="About">
            <a:extLst>
              <a:ext uri="{FF2B5EF4-FFF2-40B4-BE49-F238E27FC236}">
                <a16:creationId xmlns:a16="http://schemas.microsoft.com/office/drawing/2014/main" id="{FA5CE31A-F69A-D365-1065-7DF003275471}"/>
              </a:ext>
            </a:extLst>
          </p:cNvPr>
          <p:cNvSpPr txBox="1"/>
          <p:nvPr/>
        </p:nvSpPr>
        <p:spPr>
          <a:xfrm>
            <a:off x="3477694" y="5771177"/>
            <a:ext cx="55282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EINRICHTUNG &amp; SOFTWARE</a:t>
            </a:r>
          </a:p>
        </p:txBody>
      </p:sp>
      <p:sp>
        <p:nvSpPr>
          <p:cNvPr id="16" name="Freihandform: Form 15">
            <a:extLst>
              <a:ext uri="{FF2B5EF4-FFF2-40B4-BE49-F238E27FC236}">
                <a16:creationId xmlns:a16="http://schemas.microsoft.com/office/drawing/2014/main" id="{E8906862-60E9-B99A-948F-022B2087B7BD}"/>
              </a:ext>
            </a:extLst>
          </p:cNvPr>
          <p:cNvSpPr/>
          <p:nvPr/>
        </p:nvSpPr>
        <p:spPr>
          <a:xfrm>
            <a:off x="1442601" y="1225675"/>
            <a:ext cx="8200" cy="8200"/>
          </a:xfrm>
          <a:custGeom>
            <a:avLst/>
            <a:gdLst/>
            <a:ahLst/>
            <a:cxnLst/>
            <a:rect l="l" t="t" r="r" b="b"/>
            <a:pathLst>
              <a:path w="8200" h="8200"/>
            </a:pathLst>
          </a:custGeom>
          <a:noFill/>
          <a:ln w="24537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17" name="Freihandform: Form 16">
            <a:extLst>
              <a:ext uri="{FF2B5EF4-FFF2-40B4-BE49-F238E27FC236}">
                <a16:creationId xmlns:a16="http://schemas.microsoft.com/office/drawing/2014/main" id="{7A7857FE-DEA1-915E-AA03-5CD3EE7613CE}"/>
              </a:ext>
            </a:extLst>
          </p:cNvPr>
          <p:cNvSpPr/>
          <p:nvPr/>
        </p:nvSpPr>
        <p:spPr>
          <a:xfrm>
            <a:off x="1442601" y="1225675"/>
            <a:ext cx="8200" cy="8200"/>
          </a:xfrm>
          <a:custGeom>
            <a:avLst/>
            <a:gdLst/>
            <a:ahLst/>
            <a:cxnLst/>
            <a:rect l="l" t="t" r="r" b="b"/>
            <a:pathLst>
              <a:path w="8200" h="8200"/>
            </a:pathLst>
          </a:custGeom>
          <a:noFill/>
          <a:ln w="24537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pic>
        <p:nvPicPr>
          <p:cNvPr id="190" name="Grafik 189">
            <a:hlinkClick r:id="rId5" action="ppaction://hlinksldjump"/>
            <a:extLst>
              <a:ext uri="{FF2B5EF4-FFF2-40B4-BE49-F238E27FC236}">
                <a16:creationId xmlns:a16="http://schemas.microsoft.com/office/drawing/2014/main" id="{D29A2C7D-229C-B6F6-C932-DD91854E73C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307619" y="1403063"/>
            <a:ext cx="768658" cy="969178"/>
          </a:xfrm>
          <a:prstGeom prst="rect">
            <a:avLst/>
          </a:prstGeom>
          <a:effectLst>
            <a:outerShdw blurRad="101600" dist="38100" dir="1260000" algn="tl" rotWithShape="0">
              <a:prstClr val="black">
                <a:alpha val="50000"/>
              </a:prstClr>
            </a:outerShdw>
          </a:effectLst>
        </p:spPr>
      </p:pic>
      <p:pic>
        <p:nvPicPr>
          <p:cNvPr id="192" name="Grafik 191">
            <a:hlinkClick r:id="rId6" action="ppaction://hlinksldjump"/>
            <a:extLst>
              <a:ext uri="{FF2B5EF4-FFF2-40B4-BE49-F238E27FC236}">
                <a16:creationId xmlns:a16="http://schemas.microsoft.com/office/drawing/2014/main" id="{7077457E-00EC-2EEC-3941-4EB37041F53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306938" y="2428071"/>
            <a:ext cx="776739" cy="979366"/>
          </a:xfrm>
          <a:prstGeom prst="rect">
            <a:avLst/>
          </a:prstGeom>
          <a:effectLst>
            <a:outerShdw blurRad="101600" dist="38100" dir="1260000" algn="tl" rotWithShape="0">
              <a:prstClr val="black">
                <a:alpha val="50000"/>
              </a:prstClr>
            </a:outerShdw>
          </a:effectLst>
        </p:spPr>
      </p:pic>
      <p:pic>
        <p:nvPicPr>
          <p:cNvPr id="196" name="Grafik 195">
            <a:hlinkClick r:id="rId7" action="ppaction://hlinksldjump"/>
            <a:extLst>
              <a:ext uri="{FF2B5EF4-FFF2-40B4-BE49-F238E27FC236}">
                <a16:creationId xmlns:a16="http://schemas.microsoft.com/office/drawing/2014/main" id="{47CAECB1-CEEF-0C3B-D3A9-B4ABED1D9AF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307061" y="3473395"/>
            <a:ext cx="776616" cy="979212"/>
          </a:xfrm>
          <a:prstGeom prst="rect">
            <a:avLst/>
          </a:prstGeom>
          <a:effectLst>
            <a:outerShdw blurRad="101600" dist="38100" dir="1260000" algn="tl" rotWithShape="0">
              <a:prstClr val="black">
                <a:alpha val="50000"/>
              </a:prstClr>
            </a:outerShdw>
          </a:effectLst>
        </p:spPr>
      </p:pic>
      <p:pic>
        <p:nvPicPr>
          <p:cNvPr id="198" name="Grafik 197">
            <a:hlinkClick r:id="rId9" action="ppaction://hlinksldjump"/>
            <a:extLst>
              <a:ext uri="{FF2B5EF4-FFF2-40B4-BE49-F238E27FC236}">
                <a16:creationId xmlns:a16="http://schemas.microsoft.com/office/drawing/2014/main" id="{9784D0A6-085A-C00A-CA9F-ADD956FB514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2307061" y="5553361"/>
            <a:ext cx="776616" cy="979212"/>
          </a:xfrm>
          <a:prstGeom prst="rect">
            <a:avLst/>
          </a:prstGeom>
          <a:effectLst>
            <a:outerShdw blurRad="101600" dist="38100" dir="1260000" algn="tl" rotWithShape="0">
              <a:prstClr val="black">
                <a:alpha val="50000"/>
              </a:prstClr>
            </a:outerShdw>
          </a:effectLst>
        </p:spPr>
      </p:pic>
      <p:pic>
        <p:nvPicPr>
          <p:cNvPr id="204" name="Grafik 203">
            <a:hlinkClick r:id="rId8" action="ppaction://hlinksldjump"/>
            <a:extLst>
              <a:ext uri="{FF2B5EF4-FFF2-40B4-BE49-F238E27FC236}">
                <a16:creationId xmlns:a16="http://schemas.microsoft.com/office/drawing/2014/main" id="{109E9CF8-5AD5-66DA-B0EB-1E214EE2A24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2307633" y="4513285"/>
            <a:ext cx="776044" cy="978490"/>
          </a:xfrm>
          <a:prstGeom prst="rect">
            <a:avLst/>
          </a:prstGeom>
          <a:effectLst>
            <a:outerShdw blurRad="101600" dist="38100" dir="1260000" algn="tl" rotWithShape="0">
              <a:prstClr val="black">
                <a:alpha val="5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9881438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9B13F"/>
                                      </p:to>
                                    </p:animClr>
                                    <p:animClr clrSpc="rgb" dir="cw">
                                      <p:cBhvr>
                                        <p:cTn id="1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B13F"/>
                                      </p:to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500" fill="hold"/>
                                        <p:tgtEl>
                                          <p:spTgt spid="196"/>
                                        </p:tgtEl>
                                      </p:cBhvr>
                                      <p:by x="108000" y="108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99" grpId="0" animBg="1"/>
      <p:bldP spid="59" grpId="0"/>
      <p:bldP spid="10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rafik 33" descr="RDX Funk-Interface (Konbi)">
            <a:extLst>
              <a:ext uri="{FF2B5EF4-FFF2-40B4-BE49-F238E27FC236}">
                <a16:creationId xmlns:a16="http://schemas.microsoft.com/office/drawing/2014/main" id="{A69426A2-2412-446F-9EE2-9E9ECF23C6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484" y="-721790"/>
            <a:ext cx="5339146" cy="6932920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EB1D4C0F-639A-4477-8D3D-EDC2860B91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2387600"/>
            <a:ext cx="914400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de-DE"/>
              <a:t>RDX Interface</a:t>
            </a:r>
          </a:p>
        </p:txBody>
      </p:sp>
      <p:sp>
        <p:nvSpPr>
          <p:cNvPr id="40" name="Rechteck 39">
            <a:extLst>
              <a:ext uri="{FF2B5EF4-FFF2-40B4-BE49-F238E27FC236}">
                <a16:creationId xmlns:a16="http://schemas.microsoft.com/office/drawing/2014/main" id="{1C168888-4E71-472B-AEBF-1DC6FC4F9B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0" y="6029324"/>
            <a:ext cx="12192000" cy="847695"/>
          </a:xfrm>
          <a:prstGeom prst="rect">
            <a:avLst/>
          </a:prstGeom>
          <a:gradFill>
            <a:gsLst>
              <a:gs pos="85000">
                <a:schemeClr val="bg1"/>
              </a:gs>
              <a:gs pos="100000">
                <a:schemeClr val="lt1">
                  <a:shade val="100000"/>
                  <a:satMod val="115000"/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gradFill flip="none" rotWithShape="1">
                <a:gsLst>
                  <a:gs pos="0">
                    <a:schemeClr val="bg1"/>
                  </a:gs>
                  <a:gs pos="100000">
                    <a:schemeClr val="lt1">
                      <a:shade val="100000"/>
                      <a:satMod val="115000"/>
                      <a:alpha val="0"/>
                    </a:scheme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1494FA1F-F236-4590-96F4-D556258522A2}"/>
              </a:ext>
            </a:extLst>
          </p:cNvPr>
          <p:cNvSpPr txBox="1"/>
          <p:nvPr/>
        </p:nvSpPr>
        <p:spPr>
          <a:xfrm>
            <a:off x="7438417" y="6211131"/>
            <a:ext cx="45658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3200">
                <a:solidFill>
                  <a:srgbClr val="368A4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RDX </a:t>
            </a:r>
            <a:r>
              <a:rPr lang="de-DE" sz="3200">
                <a:solidFill>
                  <a:srgbClr val="368A4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FUNK-INTERFACE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452FB6D8-06D3-4795-B7CD-6871B58659CA}"/>
              </a:ext>
            </a:extLst>
          </p:cNvPr>
          <p:cNvSpPr txBox="1"/>
          <p:nvPr/>
        </p:nvSpPr>
        <p:spPr>
          <a:xfrm>
            <a:off x="8851907" y="5913051"/>
            <a:ext cx="35146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>
                <a:solidFill>
                  <a:srgbClr val="F9B13F"/>
                </a:solidFill>
                <a:latin typeface="Segoe UI Semilight" panose="020B0402040204020203" pitchFamily="34" charset="0"/>
                <a:ea typeface="Roboto" panose="02000000000000000000" pitchFamily="2" charset="0"/>
                <a:cs typeface="Segoe UI Semilight" panose="020B0402040204020203" pitchFamily="34" charset="0"/>
              </a:rPr>
              <a:t>INTERFACES</a:t>
            </a:r>
          </a:p>
        </p:txBody>
      </p:sp>
      <p:pic>
        <p:nvPicPr>
          <p:cNvPr id="7" name="Grafik 6" descr="RDX Funk-Interface (Front)">
            <a:extLst>
              <a:ext uri="{FF2B5EF4-FFF2-40B4-BE49-F238E27FC236}">
                <a16:creationId xmlns:a16="http://schemas.microsoft.com/office/drawing/2014/main" id="{370232B3-2176-40D1-B6E8-CD904EA66E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9030" y="2016753"/>
            <a:ext cx="5633940" cy="3040310"/>
          </a:xfrm>
          <a:prstGeom prst="rect">
            <a:avLst/>
          </a:prstGeom>
        </p:spPr>
      </p:pic>
      <p:sp>
        <p:nvSpPr>
          <p:cNvPr id="41" name="Textfeld 40">
            <a:extLst>
              <a:ext uri="{FF2B5EF4-FFF2-40B4-BE49-F238E27FC236}">
                <a16:creationId xmlns:a16="http://schemas.microsoft.com/office/drawing/2014/main" id="{8B9C7172-BDCD-45FE-80DA-8B33957580E8}"/>
              </a:ext>
            </a:extLst>
          </p:cNvPr>
          <p:cNvSpPr txBox="1"/>
          <p:nvPr/>
        </p:nvSpPr>
        <p:spPr>
          <a:xfrm>
            <a:off x="279793" y="3179556"/>
            <a:ext cx="269617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2600">
                <a:latin typeface="Segoe UI" panose="020B0502040204020203" pitchFamily="34" charset="0"/>
                <a:cs typeface="Segoe UI" panose="020B0502040204020203" pitchFamily="34" charset="0"/>
              </a:rPr>
              <a:t>10/100 Mbps</a:t>
            </a:r>
          </a:p>
          <a:p>
            <a:pPr algn="r"/>
            <a:r>
              <a:rPr lang="de-DE" sz="2600" err="1">
                <a:latin typeface="Segoe UI" panose="020B0502040204020203" pitchFamily="34" charset="0"/>
                <a:cs typeface="Segoe UI" panose="020B0502040204020203" pitchFamily="34" charset="0"/>
              </a:rPr>
              <a:t>EtherCON</a:t>
            </a:r>
            <a:endParaRPr lang="de-DE" sz="2600" b="1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42" name="Gerader Verbinder 41">
            <a:extLst>
              <a:ext uri="{FF2B5EF4-FFF2-40B4-BE49-F238E27FC236}">
                <a16:creationId xmlns:a16="http://schemas.microsoft.com/office/drawing/2014/main" id="{AAF8CF79-B284-4607-8460-A246ABAE61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3064253" y="3605620"/>
            <a:ext cx="1250572" cy="0"/>
          </a:xfrm>
          <a:prstGeom prst="line">
            <a:avLst/>
          </a:prstGeom>
          <a:ln w="38100">
            <a:solidFill>
              <a:srgbClr val="F9B13F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43" name="Textfeld 42">
            <a:extLst>
              <a:ext uri="{FF2B5EF4-FFF2-40B4-BE49-F238E27FC236}">
                <a16:creationId xmlns:a16="http://schemas.microsoft.com/office/drawing/2014/main" id="{26D5673A-A8DD-4DC9-A30A-7C9334725D49}"/>
              </a:ext>
            </a:extLst>
          </p:cNvPr>
          <p:cNvSpPr txBox="1"/>
          <p:nvPr/>
        </p:nvSpPr>
        <p:spPr>
          <a:xfrm>
            <a:off x="3124854" y="5046245"/>
            <a:ext cx="545516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600">
                <a:latin typeface="Segoe UI" panose="020B0502040204020203" pitchFamily="34" charset="0"/>
                <a:cs typeface="Segoe UI" panose="020B0502040204020203" pitchFamily="34" charset="0"/>
              </a:rPr>
              <a:t>Switches für Verbindungsmodi</a:t>
            </a:r>
          </a:p>
        </p:txBody>
      </p:sp>
      <p:sp>
        <p:nvSpPr>
          <p:cNvPr id="64" name="Textfeld 63">
            <a:extLst>
              <a:ext uri="{FF2B5EF4-FFF2-40B4-BE49-F238E27FC236}">
                <a16:creationId xmlns:a16="http://schemas.microsoft.com/office/drawing/2014/main" id="{4B2F0575-DF36-4B09-AE78-A19CEF7F42A4}"/>
              </a:ext>
            </a:extLst>
          </p:cNvPr>
          <p:cNvSpPr txBox="1"/>
          <p:nvPr/>
        </p:nvSpPr>
        <p:spPr>
          <a:xfrm>
            <a:off x="9143472" y="3769365"/>
            <a:ext cx="743933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600">
                <a:latin typeface="Segoe UI" panose="020B0502040204020203" pitchFamily="34" charset="0"/>
                <a:cs typeface="Segoe UI" panose="020B0502040204020203" pitchFamily="34" charset="0"/>
              </a:rPr>
              <a:t>D-Sub 9 Anschluss</a:t>
            </a:r>
          </a:p>
        </p:txBody>
      </p:sp>
      <p:cxnSp>
        <p:nvCxnSpPr>
          <p:cNvPr id="67" name="Gerader Verbinder 66">
            <a:extLst>
              <a:ext uri="{FF2B5EF4-FFF2-40B4-BE49-F238E27FC236}">
                <a16:creationId xmlns:a16="http://schemas.microsoft.com/office/drawing/2014/main" id="{5B48626D-C103-4D78-B7E6-EDDD58714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629525" y="4015587"/>
            <a:ext cx="1386456" cy="0"/>
          </a:xfrm>
          <a:prstGeom prst="line">
            <a:avLst/>
          </a:prstGeom>
          <a:ln w="38100">
            <a:solidFill>
              <a:srgbClr val="F9B13F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68" name="Gerader Verbinder 67">
            <a:extLst>
              <a:ext uri="{FF2B5EF4-FFF2-40B4-BE49-F238E27FC236}">
                <a16:creationId xmlns:a16="http://schemas.microsoft.com/office/drawing/2014/main" id="{EBC371EB-752F-4575-B81C-5877C4DC7D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5850674" y="4191000"/>
            <a:ext cx="0" cy="761593"/>
          </a:xfrm>
          <a:prstGeom prst="line">
            <a:avLst/>
          </a:prstGeom>
          <a:ln w="38100">
            <a:solidFill>
              <a:srgbClr val="F9B13F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87" name="Textfeld 86">
            <a:extLst>
              <a:ext uri="{FF2B5EF4-FFF2-40B4-BE49-F238E27FC236}">
                <a16:creationId xmlns:a16="http://schemas.microsoft.com/office/drawing/2014/main" id="{72EFE93C-D7AC-40AD-86A3-FA1B6EFAC89D}"/>
              </a:ext>
            </a:extLst>
          </p:cNvPr>
          <p:cNvSpPr txBox="1"/>
          <p:nvPr/>
        </p:nvSpPr>
        <p:spPr>
          <a:xfrm>
            <a:off x="2975366" y="2323459"/>
            <a:ext cx="867331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600">
                <a:latin typeface="Segoe UI" panose="020B0502040204020203" pitchFamily="34" charset="0"/>
                <a:cs typeface="Segoe UI" panose="020B0502040204020203" pitchFamily="34" charset="0"/>
              </a:rPr>
              <a:t>Einfache </a:t>
            </a:r>
            <a:r>
              <a:rPr lang="de-DE" sz="2600" err="1">
                <a:latin typeface="Segoe UI" panose="020B0502040204020203" pitchFamily="34" charset="0"/>
                <a:cs typeface="Segoe UI" panose="020B0502040204020203" pitchFamily="34" charset="0"/>
              </a:rPr>
              <a:t>integration</a:t>
            </a:r>
            <a:r>
              <a:rPr lang="de-DE" sz="2600">
                <a:latin typeface="Segoe UI" panose="020B0502040204020203" pitchFamily="34" charset="0"/>
                <a:cs typeface="Segoe UI" panose="020B0502040204020203" pitchFamily="34" charset="0"/>
              </a:rPr>
              <a:t> eines </a:t>
            </a:r>
            <a:r>
              <a:rPr lang="de-DE" sz="2600" b="1">
                <a:latin typeface="Segoe UI" panose="020B0502040204020203" pitchFamily="34" charset="0"/>
                <a:cs typeface="Segoe UI" panose="020B0502040204020203" pitchFamily="34" charset="0"/>
              </a:rPr>
              <a:t>Funkkreises</a:t>
            </a:r>
          </a:p>
        </p:txBody>
      </p:sp>
      <p:sp>
        <p:nvSpPr>
          <p:cNvPr id="89" name="Textfeld 88">
            <a:extLst>
              <a:ext uri="{FF2B5EF4-FFF2-40B4-BE49-F238E27FC236}">
                <a16:creationId xmlns:a16="http://schemas.microsoft.com/office/drawing/2014/main" id="{FFB8427D-FE37-4AE7-85C4-9E6DBFC62F02}"/>
              </a:ext>
            </a:extLst>
          </p:cNvPr>
          <p:cNvSpPr txBox="1"/>
          <p:nvPr/>
        </p:nvSpPr>
        <p:spPr>
          <a:xfrm>
            <a:off x="2975366" y="4112459"/>
            <a:ext cx="1023184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600">
                <a:latin typeface="Segoe UI" panose="020B0502040204020203" pitchFamily="34" charset="0"/>
                <a:cs typeface="Segoe UI" panose="020B0502040204020203" pitchFamily="34" charset="0"/>
              </a:rPr>
              <a:t>Bestehendes Equipment </a:t>
            </a:r>
            <a:r>
              <a:rPr lang="de-DE" sz="2600" b="1">
                <a:latin typeface="Segoe UI" panose="020B0502040204020203" pitchFamily="34" charset="0"/>
                <a:cs typeface="Segoe UI" panose="020B0502040204020203" pitchFamily="34" charset="0"/>
              </a:rPr>
              <a:t>weiter benutzen</a:t>
            </a:r>
          </a:p>
        </p:txBody>
      </p:sp>
      <p:pic>
        <p:nvPicPr>
          <p:cNvPr id="91" name="Grafik 90" descr="Check">
            <a:extLst>
              <a:ext uri="{FF2B5EF4-FFF2-40B4-BE49-F238E27FC236}">
                <a16:creationId xmlns:a16="http://schemas.microsoft.com/office/drawing/2014/main" id="{CA290BA6-58DF-4B71-BDAC-D158DEA7DB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434159" y="2310444"/>
            <a:ext cx="457200" cy="457200"/>
          </a:xfrm>
          <a:prstGeom prst="rect">
            <a:avLst/>
          </a:prstGeom>
        </p:spPr>
      </p:pic>
      <p:pic>
        <p:nvPicPr>
          <p:cNvPr id="92" name="Grafik 91" descr="Check">
            <a:extLst>
              <a:ext uri="{FF2B5EF4-FFF2-40B4-BE49-F238E27FC236}">
                <a16:creationId xmlns:a16="http://schemas.microsoft.com/office/drawing/2014/main" id="{44CAFEE2-ABE1-4724-87AD-B9AB1595E7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434159" y="3175638"/>
            <a:ext cx="457200" cy="457200"/>
          </a:xfrm>
          <a:prstGeom prst="rect">
            <a:avLst/>
          </a:prstGeom>
        </p:spPr>
      </p:pic>
      <p:pic>
        <p:nvPicPr>
          <p:cNvPr id="93" name="Grafik 92" descr="Check">
            <a:extLst>
              <a:ext uri="{FF2B5EF4-FFF2-40B4-BE49-F238E27FC236}">
                <a16:creationId xmlns:a16="http://schemas.microsoft.com/office/drawing/2014/main" id="{39800BEA-CBCD-48D8-95EA-181967B5E6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434159" y="4099444"/>
            <a:ext cx="457200" cy="457200"/>
          </a:xfrm>
          <a:prstGeom prst="rect">
            <a:avLst/>
          </a:prstGeom>
        </p:spPr>
      </p:pic>
      <p:sp>
        <p:nvSpPr>
          <p:cNvPr id="36" name="Rechteck 35">
            <a:extLst>
              <a:ext uri="{FF2B5EF4-FFF2-40B4-BE49-F238E27FC236}">
                <a16:creationId xmlns:a16="http://schemas.microsoft.com/office/drawing/2014/main" id="{060D87D7-72AA-4333-B5E1-4155FE2D2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1190578"/>
          </a:xfrm>
          <a:prstGeom prst="rect">
            <a:avLst/>
          </a:prstGeom>
          <a:gradFill>
            <a:gsLst>
              <a:gs pos="85000">
                <a:schemeClr val="bg1"/>
              </a:gs>
              <a:gs pos="100000">
                <a:schemeClr val="lt1">
                  <a:shade val="100000"/>
                  <a:satMod val="115000"/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gradFill flip="none" rotWithShape="1">
                <a:gsLst>
                  <a:gs pos="0">
                    <a:schemeClr val="bg1"/>
                  </a:gs>
                  <a:gs pos="100000">
                    <a:schemeClr val="lt1">
                      <a:shade val="100000"/>
                      <a:satMod val="115000"/>
                      <a:alpha val="0"/>
                    </a:schemeClr>
                  </a:gs>
                </a:gsLst>
                <a:lin ang="5400000" scaled="1"/>
                <a:tileRect/>
              </a:gradFill>
            </a:endParaRPr>
          </a:p>
        </p:txBody>
      </p:sp>
      <p:pic>
        <p:nvPicPr>
          <p:cNvPr id="37" name="Grafik 36" descr="Green-GO">
            <a:extLst>
              <a:ext uri="{FF2B5EF4-FFF2-40B4-BE49-F238E27FC236}">
                <a16:creationId xmlns:a16="http://schemas.microsoft.com/office/drawing/2014/main" id="{9AF9BABC-1D16-4427-956F-D27FA9E1C98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79793" y="295217"/>
            <a:ext cx="1300924" cy="755374"/>
          </a:xfrm>
          <a:prstGeom prst="rect">
            <a:avLst/>
          </a:prstGeom>
        </p:spPr>
      </p:pic>
      <p:sp>
        <p:nvSpPr>
          <p:cNvPr id="38" name="Textfeld 37">
            <a:extLst>
              <a:ext uri="{FF2B5EF4-FFF2-40B4-BE49-F238E27FC236}">
                <a16:creationId xmlns:a16="http://schemas.microsoft.com/office/drawing/2014/main" id="{418AD764-1EA8-470F-AADA-58FF190B3BE1}"/>
              </a:ext>
            </a:extLst>
          </p:cNvPr>
          <p:cNvSpPr txBox="1"/>
          <p:nvPr/>
        </p:nvSpPr>
        <p:spPr>
          <a:xfrm>
            <a:off x="1769033" y="296039"/>
            <a:ext cx="2472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>
                <a:latin typeface="Segoe UI Semibold" panose="020B0702040204020203" pitchFamily="34" charset="0"/>
                <a:cs typeface="Segoe UI Semibold" panose="020B0702040204020203" pitchFamily="34" charset="0"/>
              </a:rPr>
              <a:t>WE NEED TO </a:t>
            </a:r>
            <a:r>
              <a:rPr lang="de-DE" b="1">
                <a:solidFill>
                  <a:srgbClr val="368A4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TALK</a:t>
            </a:r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28789DE3-3763-4425-8CD9-960C9CB932B7}"/>
              </a:ext>
            </a:extLst>
          </p:cNvPr>
          <p:cNvSpPr txBox="1"/>
          <p:nvPr/>
        </p:nvSpPr>
        <p:spPr>
          <a:xfrm>
            <a:off x="1769032" y="622414"/>
            <a:ext cx="5474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/>
              <a:t>EIN FLEXIBLES INTERKOM SYSTEM MIT POTENTIAL</a:t>
            </a:r>
          </a:p>
        </p:txBody>
      </p:sp>
      <p:sp>
        <p:nvSpPr>
          <p:cNvPr id="103" name="Textfeld 102">
            <a:extLst>
              <a:ext uri="{FF2B5EF4-FFF2-40B4-BE49-F238E27FC236}">
                <a16:creationId xmlns:a16="http://schemas.microsoft.com/office/drawing/2014/main" id="{459AF78D-C026-4703-8847-1468AAD45242}"/>
              </a:ext>
            </a:extLst>
          </p:cNvPr>
          <p:cNvSpPr txBox="1"/>
          <p:nvPr/>
        </p:nvSpPr>
        <p:spPr>
          <a:xfrm>
            <a:off x="2975366" y="3188653"/>
            <a:ext cx="1023184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600" b="1">
                <a:latin typeface="Segoe UI" panose="020B0502040204020203" pitchFamily="34" charset="0"/>
                <a:cs typeface="Segoe UI" panose="020B0502040204020203" pitchFamily="34" charset="0"/>
              </a:rPr>
              <a:t>Kompatibel</a:t>
            </a:r>
            <a:r>
              <a:rPr lang="de-DE" sz="2600">
                <a:latin typeface="Segoe UI" panose="020B0502040204020203" pitchFamily="34" charset="0"/>
                <a:cs typeface="Segoe UI" panose="020B0502040204020203" pitchFamily="34" charset="0"/>
              </a:rPr>
              <a:t> mit vielen Herstellern &amp; Modellen</a:t>
            </a:r>
          </a:p>
        </p:txBody>
      </p:sp>
      <p:pic>
        <p:nvPicPr>
          <p:cNvPr id="25" name="Grafik 24">
            <a:hlinkClick r:id="rId8" action="ppaction://hlinksldjump"/>
            <a:extLst>
              <a:ext uri="{FF2B5EF4-FFF2-40B4-BE49-F238E27FC236}">
                <a16:creationId xmlns:a16="http://schemas.microsoft.com/office/drawing/2014/main" id="{63545FB4-B146-0C78-284F-A63BFA40BE1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344414" y="5524435"/>
            <a:ext cx="543088" cy="684764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18572801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3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path" presetSubtype="0" decel="50526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animMotion origin="layout" path="M -2.29167E-6 4.81481E-6 L -0.1694 4.81481E-6 " pathEditMode="relative" rAng="0" ptsTypes="AA">
                                      <p:cBhvr>
                                        <p:cTn id="9" dur="9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77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2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2" presetClass="exit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1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1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1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1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41" grpId="0"/>
      <p:bldP spid="41" grpId="1"/>
      <p:bldP spid="43" grpId="0"/>
      <p:bldP spid="43" grpId="1"/>
      <p:bldP spid="64" grpId="0"/>
      <p:bldP spid="64" grpId="1"/>
      <p:bldP spid="87" grpId="0" build="p"/>
      <p:bldP spid="89" grpId="0" build="p"/>
      <p:bldP spid="10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Si2WR &amp; Si4WR Audio Interfaces (Front)">
            <a:extLst>
              <a:ext uri="{FF2B5EF4-FFF2-40B4-BE49-F238E27FC236}">
                <a16:creationId xmlns:a16="http://schemas.microsoft.com/office/drawing/2014/main" id="{F7D5B54D-FE7F-4EC2-8354-E7F47B10AC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12" y="1976303"/>
            <a:ext cx="11235076" cy="3229244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EB1D4C0F-639A-4477-8D3D-EDC2860B91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2387600"/>
            <a:ext cx="914400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de-DE"/>
              <a:t>Si2WR &amp; Si4WR Audio Interfaces</a:t>
            </a:r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008E2043-3356-47F4-82F9-FFF970D88B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1190578"/>
          </a:xfrm>
          <a:prstGeom prst="rect">
            <a:avLst/>
          </a:prstGeom>
          <a:gradFill>
            <a:gsLst>
              <a:gs pos="85000">
                <a:schemeClr val="bg1"/>
              </a:gs>
              <a:gs pos="100000">
                <a:schemeClr val="lt1">
                  <a:shade val="100000"/>
                  <a:satMod val="115000"/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gradFill flip="none" rotWithShape="1">
                <a:gsLst>
                  <a:gs pos="0">
                    <a:schemeClr val="bg1"/>
                  </a:gs>
                  <a:gs pos="100000">
                    <a:schemeClr val="lt1">
                      <a:shade val="100000"/>
                      <a:satMod val="115000"/>
                      <a:alpha val="0"/>
                    </a:schemeClr>
                  </a:gs>
                </a:gsLst>
                <a:lin ang="5400000" scaled="1"/>
                <a:tileRect/>
              </a:gradFill>
            </a:endParaRPr>
          </a:p>
        </p:txBody>
      </p:sp>
      <p:pic>
        <p:nvPicPr>
          <p:cNvPr id="31" name="Grafik 30" descr="Green-GO">
            <a:extLst>
              <a:ext uri="{FF2B5EF4-FFF2-40B4-BE49-F238E27FC236}">
                <a16:creationId xmlns:a16="http://schemas.microsoft.com/office/drawing/2014/main" id="{04B278F2-26E4-45BF-A5F8-2882001C02D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9793" y="295217"/>
            <a:ext cx="1300924" cy="755374"/>
          </a:xfrm>
          <a:prstGeom prst="rect">
            <a:avLst/>
          </a:prstGeom>
        </p:spPr>
      </p:pic>
      <p:sp>
        <p:nvSpPr>
          <p:cNvPr id="32" name="Textfeld 31">
            <a:extLst>
              <a:ext uri="{FF2B5EF4-FFF2-40B4-BE49-F238E27FC236}">
                <a16:creationId xmlns:a16="http://schemas.microsoft.com/office/drawing/2014/main" id="{BEEE5183-A324-46ED-B890-E5D0DE955444}"/>
              </a:ext>
            </a:extLst>
          </p:cNvPr>
          <p:cNvSpPr txBox="1"/>
          <p:nvPr/>
        </p:nvSpPr>
        <p:spPr>
          <a:xfrm>
            <a:off x="1769033" y="296039"/>
            <a:ext cx="2472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>
                <a:latin typeface="Segoe UI Semibold" panose="020B0702040204020203" pitchFamily="34" charset="0"/>
                <a:cs typeface="Segoe UI Semibold" panose="020B0702040204020203" pitchFamily="34" charset="0"/>
              </a:rPr>
              <a:t>WE NEED TO </a:t>
            </a:r>
            <a:r>
              <a:rPr lang="de-DE" b="1">
                <a:solidFill>
                  <a:srgbClr val="368A4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TALK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1C96D159-1E30-42B8-9C5A-0DDED034675D}"/>
              </a:ext>
            </a:extLst>
          </p:cNvPr>
          <p:cNvSpPr txBox="1"/>
          <p:nvPr/>
        </p:nvSpPr>
        <p:spPr>
          <a:xfrm>
            <a:off x="1769032" y="622414"/>
            <a:ext cx="5474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>
                <a:latin typeface="Segoe UI Semilight"/>
                <a:cs typeface="Segoe UI Semilight"/>
              </a:rPr>
              <a:t>EIN FLEXIBLES INTERKOM SYSTEM MIT POTENTIAL</a:t>
            </a:r>
          </a:p>
        </p:txBody>
      </p:sp>
      <p:sp>
        <p:nvSpPr>
          <p:cNvPr id="34" name="Rechteck 33">
            <a:extLst>
              <a:ext uri="{FF2B5EF4-FFF2-40B4-BE49-F238E27FC236}">
                <a16:creationId xmlns:a16="http://schemas.microsoft.com/office/drawing/2014/main" id="{FFEE52AD-0C65-4999-AB4D-7FE2C9658C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-2" y="5295900"/>
            <a:ext cx="12192001" cy="1562100"/>
          </a:xfrm>
          <a:prstGeom prst="rect">
            <a:avLst/>
          </a:prstGeom>
          <a:gradFill>
            <a:gsLst>
              <a:gs pos="85000">
                <a:schemeClr val="bg1"/>
              </a:gs>
              <a:gs pos="100000">
                <a:schemeClr val="lt1">
                  <a:shade val="100000"/>
                  <a:satMod val="115000"/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gradFill flip="none" rotWithShape="1">
                <a:gsLst>
                  <a:gs pos="0">
                    <a:schemeClr val="bg1"/>
                  </a:gs>
                  <a:gs pos="100000">
                    <a:schemeClr val="lt1">
                      <a:shade val="100000"/>
                      <a:satMod val="115000"/>
                      <a:alpha val="0"/>
                    </a:scheme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DB3CF257-DB2B-439C-A955-60B90A44EDD1}"/>
              </a:ext>
            </a:extLst>
          </p:cNvPr>
          <p:cNvSpPr txBox="1"/>
          <p:nvPr/>
        </p:nvSpPr>
        <p:spPr>
          <a:xfrm>
            <a:off x="4762501" y="6211131"/>
            <a:ext cx="72417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3200">
                <a:solidFill>
                  <a:srgbClr val="368A4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Si2WR &amp; Si4WR </a:t>
            </a:r>
            <a:r>
              <a:rPr lang="de-DE" sz="3200">
                <a:solidFill>
                  <a:srgbClr val="368A4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AUDIO INTERFACES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E0815B22-C69B-4DB6-99FE-4DDA96755EAE}"/>
              </a:ext>
            </a:extLst>
          </p:cNvPr>
          <p:cNvSpPr txBox="1"/>
          <p:nvPr/>
        </p:nvSpPr>
        <p:spPr>
          <a:xfrm>
            <a:off x="5285860" y="5913051"/>
            <a:ext cx="35146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>
                <a:solidFill>
                  <a:srgbClr val="F9B13F"/>
                </a:solidFill>
                <a:latin typeface="Segoe UI Semilight" panose="020B0402040204020203" pitchFamily="34" charset="0"/>
                <a:ea typeface="Roboto" panose="02000000000000000000" pitchFamily="2" charset="0"/>
                <a:cs typeface="Segoe UI Semilight" panose="020B0402040204020203" pitchFamily="34" charset="0"/>
              </a:rPr>
              <a:t>INTERFACES</a:t>
            </a:r>
          </a:p>
        </p:txBody>
      </p:sp>
      <p:sp>
        <p:nvSpPr>
          <p:cNvPr id="43" name="Textfeld 42">
            <a:extLst>
              <a:ext uri="{FF2B5EF4-FFF2-40B4-BE49-F238E27FC236}">
                <a16:creationId xmlns:a16="http://schemas.microsoft.com/office/drawing/2014/main" id="{5C3F1D68-40EB-4DF0-9639-DC7D9513D073}"/>
              </a:ext>
            </a:extLst>
          </p:cNvPr>
          <p:cNvSpPr txBox="1"/>
          <p:nvPr/>
        </p:nvSpPr>
        <p:spPr>
          <a:xfrm>
            <a:off x="2331924" y="1858541"/>
            <a:ext cx="818793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600">
                <a:latin typeface="Segoe UI" panose="020B0502040204020203" pitchFamily="34" charset="0"/>
                <a:cs typeface="Segoe UI" panose="020B0502040204020203" pitchFamily="34" charset="0"/>
              </a:rPr>
              <a:t>Integration analoger Audiosignale im </a:t>
            </a:r>
            <a:r>
              <a:rPr lang="de-DE" sz="2600" b="1">
                <a:latin typeface="Segoe UI" panose="020B0502040204020203" pitchFamily="34" charset="0"/>
                <a:cs typeface="Segoe UI" panose="020B0502040204020203" pitchFamily="34" charset="0"/>
              </a:rPr>
              <a:t>kleinen Paket</a:t>
            </a:r>
          </a:p>
        </p:txBody>
      </p:sp>
      <p:sp>
        <p:nvSpPr>
          <p:cNvPr id="44" name="Textfeld 43">
            <a:extLst>
              <a:ext uri="{FF2B5EF4-FFF2-40B4-BE49-F238E27FC236}">
                <a16:creationId xmlns:a16="http://schemas.microsoft.com/office/drawing/2014/main" id="{033B940C-35B8-4DA1-A230-03E190362D3B}"/>
              </a:ext>
            </a:extLst>
          </p:cNvPr>
          <p:cNvSpPr txBox="1"/>
          <p:nvPr/>
        </p:nvSpPr>
        <p:spPr>
          <a:xfrm>
            <a:off x="2331924" y="2723763"/>
            <a:ext cx="867331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600">
                <a:latin typeface="Segoe UI" panose="020B0502040204020203" pitchFamily="34" charset="0"/>
                <a:cs typeface="Segoe UI" panose="020B0502040204020203" pitchFamily="34" charset="0"/>
              </a:rPr>
              <a:t>Zugriff auf </a:t>
            </a:r>
            <a:r>
              <a:rPr lang="de-DE" sz="2600" b="1">
                <a:latin typeface="Segoe UI" panose="020B0502040204020203" pitchFamily="34" charset="0"/>
                <a:cs typeface="Segoe UI" panose="020B0502040204020203" pitchFamily="34" charset="0"/>
              </a:rPr>
              <a:t>alle Funktionen </a:t>
            </a:r>
            <a:r>
              <a:rPr lang="de-DE" sz="2600">
                <a:latin typeface="Segoe UI" panose="020B0502040204020203" pitchFamily="34" charset="0"/>
                <a:cs typeface="Segoe UI" panose="020B0502040204020203" pitchFamily="34" charset="0"/>
              </a:rPr>
              <a:t>und Kommunikationsmodi</a:t>
            </a:r>
          </a:p>
        </p:txBody>
      </p:sp>
      <p:sp>
        <p:nvSpPr>
          <p:cNvPr id="45" name="Textfeld 44">
            <a:extLst>
              <a:ext uri="{FF2B5EF4-FFF2-40B4-BE49-F238E27FC236}">
                <a16:creationId xmlns:a16="http://schemas.microsoft.com/office/drawing/2014/main" id="{98B54439-6AEB-47C4-B6FE-BD0FAC4D3886}"/>
              </a:ext>
            </a:extLst>
          </p:cNvPr>
          <p:cNvSpPr txBox="1"/>
          <p:nvPr/>
        </p:nvSpPr>
        <p:spPr>
          <a:xfrm>
            <a:off x="2331924" y="3588957"/>
            <a:ext cx="1023184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600">
                <a:latin typeface="Segoe UI" panose="020B0502040204020203" pitchFamily="34" charset="0"/>
                <a:cs typeface="Segoe UI" panose="020B0502040204020203" pitchFamily="34" charset="0"/>
              </a:rPr>
              <a:t>Digitales </a:t>
            </a:r>
            <a:r>
              <a:rPr lang="de-DE" sz="2600" b="1">
                <a:latin typeface="Segoe UI" panose="020B0502040204020203" pitchFamily="34" charset="0"/>
                <a:cs typeface="Segoe UI" panose="020B0502040204020203" pitchFamily="34" charset="0"/>
              </a:rPr>
              <a:t>Audio Post-Processing</a:t>
            </a:r>
          </a:p>
        </p:txBody>
      </p:sp>
      <p:sp>
        <p:nvSpPr>
          <p:cNvPr id="46" name="Textfeld 45">
            <a:extLst>
              <a:ext uri="{FF2B5EF4-FFF2-40B4-BE49-F238E27FC236}">
                <a16:creationId xmlns:a16="http://schemas.microsoft.com/office/drawing/2014/main" id="{935BAA5C-6961-4D28-9035-FC1C912FD495}"/>
              </a:ext>
            </a:extLst>
          </p:cNvPr>
          <p:cNvSpPr txBox="1"/>
          <p:nvPr/>
        </p:nvSpPr>
        <p:spPr>
          <a:xfrm>
            <a:off x="2331924" y="4512763"/>
            <a:ext cx="1023184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600">
                <a:latin typeface="Segoe UI" panose="020B0502040204020203" pitchFamily="34" charset="0"/>
                <a:cs typeface="Segoe UI" panose="020B0502040204020203" pitchFamily="34" charset="0"/>
              </a:rPr>
              <a:t>Audiosignale in </a:t>
            </a:r>
            <a:r>
              <a:rPr lang="de-DE" sz="2600" b="1">
                <a:latin typeface="Segoe UI" panose="020B0502040204020203" pitchFamily="34" charset="0"/>
                <a:cs typeface="Segoe UI" panose="020B0502040204020203" pitchFamily="34" charset="0"/>
              </a:rPr>
              <a:t>hoher Qualität </a:t>
            </a:r>
            <a:r>
              <a:rPr lang="de-DE" sz="2600">
                <a:latin typeface="Segoe UI" panose="020B0502040204020203" pitchFamily="34" charset="0"/>
                <a:cs typeface="Segoe UI" panose="020B0502040204020203" pitchFamily="34" charset="0"/>
              </a:rPr>
              <a:t>(max. 48kHz) transportieren</a:t>
            </a:r>
          </a:p>
        </p:txBody>
      </p:sp>
      <p:pic>
        <p:nvPicPr>
          <p:cNvPr id="47" name="Grafik 46" descr="Check">
            <a:extLst>
              <a:ext uri="{FF2B5EF4-FFF2-40B4-BE49-F238E27FC236}">
                <a16:creationId xmlns:a16="http://schemas.microsoft.com/office/drawing/2014/main" id="{3048CADC-ED16-4A13-A7BE-1D92676ECA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90717" y="1845488"/>
            <a:ext cx="457200" cy="457200"/>
          </a:xfrm>
          <a:prstGeom prst="rect">
            <a:avLst/>
          </a:prstGeom>
        </p:spPr>
      </p:pic>
      <p:pic>
        <p:nvPicPr>
          <p:cNvPr id="48" name="Grafik 47" descr="Check">
            <a:extLst>
              <a:ext uri="{FF2B5EF4-FFF2-40B4-BE49-F238E27FC236}">
                <a16:creationId xmlns:a16="http://schemas.microsoft.com/office/drawing/2014/main" id="{95358822-72C1-49AE-903A-7000C92522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90717" y="2710748"/>
            <a:ext cx="457200" cy="457200"/>
          </a:xfrm>
          <a:prstGeom prst="rect">
            <a:avLst/>
          </a:prstGeom>
        </p:spPr>
      </p:pic>
      <p:pic>
        <p:nvPicPr>
          <p:cNvPr id="49" name="Grafik 48" descr="Check">
            <a:extLst>
              <a:ext uri="{FF2B5EF4-FFF2-40B4-BE49-F238E27FC236}">
                <a16:creationId xmlns:a16="http://schemas.microsoft.com/office/drawing/2014/main" id="{185817FC-59DB-4D6E-B29D-22E836BBE7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90717" y="3575942"/>
            <a:ext cx="457200" cy="457200"/>
          </a:xfrm>
          <a:prstGeom prst="rect">
            <a:avLst/>
          </a:prstGeom>
        </p:spPr>
      </p:pic>
      <p:pic>
        <p:nvPicPr>
          <p:cNvPr id="50" name="Grafik 49" descr="Check">
            <a:extLst>
              <a:ext uri="{FF2B5EF4-FFF2-40B4-BE49-F238E27FC236}">
                <a16:creationId xmlns:a16="http://schemas.microsoft.com/office/drawing/2014/main" id="{365A4E31-55F9-4FD6-AC83-770A80B973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90717" y="4499748"/>
            <a:ext cx="457200" cy="457200"/>
          </a:xfrm>
          <a:prstGeom prst="rect">
            <a:avLst/>
          </a:prstGeom>
        </p:spPr>
      </p:pic>
      <p:pic>
        <p:nvPicPr>
          <p:cNvPr id="20" name="Grafik 19">
            <a:hlinkClick r:id="rId7" action="ppaction://hlinksldjump"/>
            <a:extLst>
              <a:ext uri="{FF2B5EF4-FFF2-40B4-BE49-F238E27FC236}">
                <a16:creationId xmlns:a16="http://schemas.microsoft.com/office/drawing/2014/main" id="{2D5C23CC-7D90-0BA1-EB7D-822B74E8057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344414" y="5524435"/>
            <a:ext cx="543088" cy="684764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84219256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build="p"/>
      <p:bldP spid="44" grpId="0" build="p"/>
      <p:bldP spid="45" grpId="0" build="p"/>
      <p:bldP spid="46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EB1D4C0F-639A-4477-8D3D-EDC2860B91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2387600"/>
            <a:ext cx="914400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de-DE"/>
              <a:t>Interface X</a:t>
            </a:r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008E2043-3356-47F4-82F9-FFF970D88B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1190578"/>
          </a:xfrm>
          <a:prstGeom prst="rect">
            <a:avLst/>
          </a:prstGeom>
          <a:gradFill>
            <a:gsLst>
              <a:gs pos="85000">
                <a:schemeClr val="bg1"/>
              </a:gs>
              <a:gs pos="100000">
                <a:schemeClr val="lt1">
                  <a:shade val="100000"/>
                  <a:satMod val="115000"/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gradFill flip="none" rotWithShape="1">
                <a:gsLst>
                  <a:gs pos="0">
                    <a:schemeClr val="bg1"/>
                  </a:gs>
                  <a:gs pos="100000">
                    <a:schemeClr val="lt1">
                      <a:shade val="100000"/>
                      <a:satMod val="115000"/>
                      <a:alpha val="0"/>
                    </a:schemeClr>
                  </a:gs>
                </a:gsLst>
                <a:lin ang="5400000" scaled="1"/>
                <a:tileRect/>
              </a:gradFill>
            </a:endParaRPr>
          </a:p>
        </p:txBody>
      </p:sp>
      <p:pic>
        <p:nvPicPr>
          <p:cNvPr id="5" name="Grafik 4" descr="InterfaceX (Front)">
            <a:extLst>
              <a:ext uri="{FF2B5EF4-FFF2-40B4-BE49-F238E27FC236}">
                <a16:creationId xmlns:a16="http://schemas.microsoft.com/office/drawing/2014/main" id="{94414936-CFEB-4964-BBC7-33F4F6311F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21452"/>
            <a:ext cx="12192000" cy="1500846"/>
          </a:xfrm>
          <a:prstGeom prst="rect">
            <a:avLst/>
          </a:prstGeom>
        </p:spPr>
      </p:pic>
      <p:sp>
        <p:nvSpPr>
          <p:cNvPr id="37" name="Rechteck 36">
            <a:extLst>
              <a:ext uri="{FF2B5EF4-FFF2-40B4-BE49-F238E27FC236}">
                <a16:creationId xmlns:a16="http://schemas.microsoft.com/office/drawing/2014/main" id="{9B8F88A0-E7AC-42B7-A40A-3AEE048C9E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1190578"/>
          </a:xfrm>
          <a:prstGeom prst="rect">
            <a:avLst/>
          </a:prstGeom>
          <a:gradFill>
            <a:gsLst>
              <a:gs pos="85000">
                <a:schemeClr val="bg1"/>
              </a:gs>
              <a:gs pos="100000">
                <a:schemeClr val="lt1">
                  <a:shade val="100000"/>
                  <a:satMod val="115000"/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gradFill flip="none" rotWithShape="1">
                <a:gsLst>
                  <a:gs pos="0">
                    <a:schemeClr val="bg1"/>
                  </a:gs>
                  <a:gs pos="100000">
                    <a:schemeClr val="lt1">
                      <a:shade val="100000"/>
                      <a:satMod val="115000"/>
                      <a:alpha val="0"/>
                    </a:schemeClr>
                  </a:gs>
                </a:gsLst>
                <a:lin ang="5400000" scaled="1"/>
                <a:tileRect/>
              </a:gradFill>
            </a:endParaRPr>
          </a:p>
        </p:txBody>
      </p:sp>
      <p:pic>
        <p:nvPicPr>
          <p:cNvPr id="38" name="Grafik 37" descr="Green-GO">
            <a:extLst>
              <a:ext uri="{FF2B5EF4-FFF2-40B4-BE49-F238E27FC236}">
                <a16:creationId xmlns:a16="http://schemas.microsoft.com/office/drawing/2014/main" id="{9EE205C6-D43E-4674-AEEC-A0A8E8B2A36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9793" y="295217"/>
            <a:ext cx="1300924" cy="755374"/>
          </a:xfrm>
          <a:prstGeom prst="rect">
            <a:avLst/>
          </a:prstGeom>
        </p:spPr>
      </p:pic>
      <p:sp>
        <p:nvSpPr>
          <p:cNvPr id="39" name="Textfeld 38">
            <a:extLst>
              <a:ext uri="{FF2B5EF4-FFF2-40B4-BE49-F238E27FC236}">
                <a16:creationId xmlns:a16="http://schemas.microsoft.com/office/drawing/2014/main" id="{22EE88A1-8DF8-45BA-A180-3CA22A63A682}"/>
              </a:ext>
            </a:extLst>
          </p:cNvPr>
          <p:cNvSpPr txBox="1"/>
          <p:nvPr/>
        </p:nvSpPr>
        <p:spPr>
          <a:xfrm>
            <a:off x="1769033" y="296039"/>
            <a:ext cx="2472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>
                <a:latin typeface="Segoe UI Semibold" panose="020B0702040204020203" pitchFamily="34" charset="0"/>
                <a:cs typeface="Segoe UI Semibold" panose="020B0702040204020203" pitchFamily="34" charset="0"/>
              </a:rPr>
              <a:t>WE NEED TO </a:t>
            </a:r>
            <a:r>
              <a:rPr lang="de-DE" b="1">
                <a:solidFill>
                  <a:srgbClr val="368A4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TALK</a:t>
            </a:r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766479C2-948E-4DA0-BED5-179835D64DEE}"/>
              </a:ext>
            </a:extLst>
          </p:cNvPr>
          <p:cNvSpPr txBox="1"/>
          <p:nvPr/>
        </p:nvSpPr>
        <p:spPr>
          <a:xfrm>
            <a:off x="1769032" y="622414"/>
            <a:ext cx="5474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>
                <a:latin typeface="Segoe UI Semilight"/>
                <a:cs typeface="Segoe UI Semilight"/>
              </a:rPr>
              <a:t>EIN FLEXIBLES INTERKOM SYSTEM MIT POTENTIAL</a:t>
            </a:r>
          </a:p>
        </p:txBody>
      </p:sp>
      <p:pic>
        <p:nvPicPr>
          <p:cNvPr id="42" name="Grafik 41" descr="InterfaceX (Back)">
            <a:extLst>
              <a:ext uri="{FF2B5EF4-FFF2-40B4-BE49-F238E27FC236}">
                <a16:creationId xmlns:a16="http://schemas.microsoft.com/office/drawing/2014/main" id="{C451E442-A762-49B0-A7AB-A0884C2E56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755" y="2681234"/>
            <a:ext cx="11816490" cy="1743182"/>
          </a:xfrm>
          <a:prstGeom prst="rect">
            <a:avLst/>
          </a:prstGeom>
        </p:spPr>
      </p:pic>
      <p:sp>
        <p:nvSpPr>
          <p:cNvPr id="34" name="Rechteck 33">
            <a:extLst>
              <a:ext uri="{FF2B5EF4-FFF2-40B4-BE49-F238E27FC236}">
                <a16:creationId xmlns:a16="http://schemas.microsoft.com/office/drawing/2014/main" id="{FFEE52AD-0C65-4999-AB4D-7FE2C9658C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-2" y="5295900"/>
            <a:ext cx="12192001" cy="1562100"/>
          </a:xfrm>
          <a:prstGeom prst="rect">
            <a:avLst/>
          </a:prstGeom>
          <a:gradFill>
            <a:gsLst>
              <a:gs pos="85000">
                <a:schemeClr val="bg1"/>
              </a:gs>
              <a:gs pos="100000">
                <a:schemeClr val="lt1">
                  <a:shade val="100000"/>
                  <a:satMod val="115000"/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gradFill flip="none" rotWithShape="1">
                <a:gsLst>
                  <a:gs pos="0">
                    <a:schemeClr val="bg1"/>
                  </a:gs>
                  <a:gs pos="100000">
                    <a:schemeClr val="lt1">
                      <a:shade val="100000"/>
                      <a:satMod val="115000"/>
                      <a:alpha val="0"/>
                    </a:scheme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41" name="Rechteck 40">
            <a:extLst>
              <a:ext uri="{FF2B5EF4-FFF2-40B4-BE49-F238E27FC236}">
                <a16:creationId xmlns:a16="http://schemas.microsoft.com/office/drawing/2014/main" id="{4E0519F4-D144-4DD0-8E7E-8570D359A9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0" y="5295900"/>
            <a:ext cx="12192001" cy="1562100"/>
          </a:xfrm>
          <a:prstGeom prst="rect">
            <a:avLst/>
          </a:prstGeom>
          <a:gradFill>
            <a:gsLst>
              <a:gs pos="85000">
                <a:schemeClr val="bg1"/>
              </a:gs>
              <a:gs pos="100000">
                <a:schemeClr val="lt1">
                  <a:shade val="100000"/>
                  <a:satMod val="115000"/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gradFill flip="none" rotWithShape="1">
                <a:gsLst>
                  <a:gs pos="0">
                    <a:schemeClr val="bg1"/>
                  </a:gs>
                  <a:gs pos="100000">
                    <a:schemeClr val="lt1">
                      <a:shade val="100000"/>
                      <a:satMod val="115000"/>
                      <a:alpha val="0"/>
                    </a:scheme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DB3CF257-DB2B-439C-A955-60B90A44EDD1}"/>
              </a:ext>
            </a:extLst>
          </p:cNvPr>
          <p:cNvSpPr txBox="1"/>
          <p:nvPr/>
        </p:nvSpPr>
        <p:spPr>
          <a:xfrm>
            <a:off x="4762501" y="6211131"/>
            <a:ext cx="72417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3200">
                <a:solidFill>
                  <a:srgbClr val="368A4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AUDIO</a:t>
            </a:r>
            <a:r>
              <a:rPr lang="de-DE" sz="3200">
                <a:solidFill>
                  <a:srgbClr val="368A4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INTERFACEX</a:t>
            </a:r>
            <a:endParaRPr lang="de-DE" sz="3200">
              <a:solidFill>
                <a:srgbClr val="368A4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E0815B22-C69B-4DB6-99FE-4DDA96755EAE}"/>
              </a:ext>
            </a:extLst>
          </p:cNvPr>
          <p:cNvSpPr txBox="1"/>
          <p:nvPr/>
        </p:nvSpPr>
        <p:spPr>
          <a:xfrm>
            <a:off x="8171935" y="5913051"/>
            <a:ext cx="35146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>
                <a:solidFill>
                  <a:srgbClr val="F9B13F"/>
                </a:solidFill>
                <a:latin typeface="Segoe UI Semilight" panose="020B0402040204020203" pitchFamily="34" charset="0"/>
                <a:ea typeface="Roboto" panose="02000000000000000000" pitchFamily="2" charset="0"/>
                <a:cs typeface="Segoe UI Semilight" panose="020B0402040204020203" pitchFamily="34" charset="0"/>
              </a:rPr>
              <a:t>INTERFACES</a:t>
            </a:r>
          </a:p>
        </p:txBody>
      </p:sp>
      <p:cxnSp>
        <p:nvCxnSpPr>
          <p:cNvPr id="51" name="Gerader Verbinder 50">
            <a:extLst>
              <a:ext uri="{FF2B5EF4-FFF2-40B4-BE49-F238E27FC236}">
                <a16:creationId xmlns:a16="http://schemas.microsoft.com/office/drawing/2014/main" id="{8D6F83D7-8988-4A69-8BC6-499C3BB194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1769032" y="3950835"/>
            <a:ext cx="0" cy="473581"/>
          </a:xfrm>
          <a:prstGeom prst="line">
            <a:avLst/>
          </a:prstGeom>
          <a:ln w="38100">
            <a:solidFill>
              <a:srgbClr val="F9B13F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52" name="Textfeld 51">
            <a:extLst>
              <a:ext uri="{FF2B5EF4-FFF2-40B4-BE49-F238E27FC236}">
                <a16:creationId xmlns:a16="http://schemas.microsoft.com/office/drawing/2014/main" id="{6E5101D6-4FD7-49BA-BA8C-7C9FC6D95457}"/>
              </a:ext>
            </a:extLst>
          </p:cNvPr>
          <p:cNvSpPr txBox="1"/>
          <p:nvPr/>
        </p:nvSpPr>
        <p:spPr>
          <a:xfrm>
            <a:off x="187755" y="4480919"/>
            <a:ext cx="371174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600">
                <a:latin typeface="Segoe UI" panose="020B0502040204020203" pitchFamily="34" charset="0"/>
                <a:cs typeface="Segoe UI" panose="020B0502040204020203" pitchFamily="34" charset="0"/>
              </a:rPr>
              <a:t>2-Port</a:t>
            </a:r>
            <a:r>
              <a:rPr lang="de-DE" sz="2600" b="1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DE" sz="2600">
                <a:latin typeface="Segoe UI" panose="020B0502040204020203" pitchFamily="34" charset="0"/>
                <a:cs typeface="Segoe UI" panose="020B0502040204020203" pitchFamily="34" charset="0"/>
              </a:rPr>
              <a:t>Netzwerkswitch</a:t>
            </a:r>
          </a:p>
        </p:txBody>
      </p:sp>
      <p:cxnSp>
        <p:nvCxnSpPr>
          <p:cNvPr id="53" name="Gerader Verbinder 52">
            <a:extLst>
              <a:ext uri="{FF2B5EF4-FFF2-40B4-BE49-F238E27FC236}">
                <a16:creationId xmlns:a16="http://schemas.microsoft.com/office/drawing/2014/main" id="{B20A9404-675E-4425-A4AB-8F87E8B0C6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752584" y="1582302"/>
            <a:ext cx="0" cy="1465700"/>
          </a:xfrm>
          <a:prstGeom prst="line">
            <a:avLst/>
          </a:prstGeom>
          <a:ln w="38100">
            <a:solidFill>
              <a:srgbClr val="F9B13F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54" name="Textfeld 53">
            <a:extLst>
              <a:ext uri="{FF2B5EF4-FFF2-40B4-BE49-F238E27FC236}">
                <a16:creationId xmlns:a16="http://schemas.microsoft.com/office/drawing/2014/main" id="{96FB1BB5-5D51-4EBF-8CB0-66582FCDBC49}"/>
              </a:ext>
            </a:extLst>
          </p:cNvPr>
          <p:cNvSpPr txBox="1"/>
          <p:nvPr/>
        </p:nvSpPr>
        <p:spPr>
          <a:xfrm>
            <a:off x="1021659" y="1336081"/>
            <a:ext cx="426233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600">
                <a:latin typeface="Segoe UI" panose="020B0502040204020203" pitchFamily="34" charset="0"/>
                <a:cs typeface="Segoe UI" panose="020B0502040204020203" pitchFamily="34" charset="0"/>
              </a:rPr>
              <a:t>12V Spannungsversorgung</a:t>
            </a:r>
          </a:p>
        </p:txBody>
      </p:sp>
      <p:cxnSp>
        <p:nvCxnSpPr>
          <p:cNvPr id="55" name="Gerader Verbinder 54">
            <a:extLst>
              <a:ext uri="{FF2B5EF4-FFF2-40B4-BE49-F238E27FC236}">
                <a16:creationId xmlns:a16="http://schemas.microsoft.com/office/drawing/2014/main" id="{A2BFDDB4-6938-4E9D-BD55-94E2E7D48D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2848084" y="2600325"/>
            <a:ext cx="0" cy="514350"/>
          </a:xfrm>
          <a:prstGeom prst="line">
            <a:avLst/>
          </a:prstGeom>
          <a:ln w="38100">
            <a:solidFill>
              <a:srgbClr val="F9B13F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56" name="Textfeld 55">
            <a:extLst>
              <a:ext uri="{FF2B5EF4-FFF2-40B4-BE49-F238E27FC236}">
                <a16:creationId xmlns:a16="http://schemas.microsoft.com/office/drawing/2014/main" id="{BD80172F-D382-4368-86AB-BC292FD4A87F}"/>
              </a:ext>
            </a:extLst>
          </p:cNvPr>
          <p:cNvSpPr txBox="1"/>
          <p:nvPr/>
        </p:nvSpPr>
        <p:spPr>
          <a:xfrm>
            <a:off x="568528" y="2014034"/>
            <a:ext cx="454957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600">
                <a:latin typeface="Segoe UI" panose="020B0502040204020203" pitchFamily="34" charset="0"/>
                <a:cs typeface="Segoe UI" panose="020B0502040204020203" pitchFamily="34" charset="0"/>
              </a:rPr>
              <a:t>GPIO (2 Input/2 Output)</a:t>
            </a:r>
          </a:p>
        </p:txBody>
      </p:sp>
      <p:cxnSp>
        <p:nvCxnSpPr>
          <p:cNvPr id="57" name="Gerader Verbinder 56">
            <a:extLst>
              <a:ext uri="{FF2B5EF4-FFF2-40B4-BE49-F238E27FC236}">
                <a16:creationId xmlns:a16="http://schemas.microsoft.com/office/drawing/2014/main" id="{508337BE-3A06-4984-B4A5-269D284182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3976687" y="3901704"/>
            <a:ext cx="0" cy="845250"/>
          </a:xfrm>
          <a:prstGeom prst="line">
            <a:avLst/>
          </a:prstGeom>
          <a:ln w="38100">
            <a:solidFill>
              <a:srgbClr val="F9B13F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58" name="Gerader Verbinder 57">
            <a:extLst>
              <a:ext uri="{FF2B5EF4-FFF2-40B4-BE49-F238E27FC236}">
                <a16:creationId xmlns:a16="http://schemas.microsoft.com/office/drawing/2014/main" id="{06602C49-AFCE-421D-B774-6DA189D1A8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5283995" y="3901704"/>
            <a:ext cx="0" cy="845250"/>
          </a:xfrm>
          <a:prstGeom prst="line">
            <a:avLst/>
          </a:prstGeom>
          <a:ln w="38100">
            <a:solidFill>
              <a:srgbClr val="F9B13F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59" name="Gerader Verbinder 58">
            <a:extLst>
              <a:ext uri="{FF2B5EF4-FFF2-40B4-BE49-F238E27FC236}">
                <a16:creationId xmlns:a16="http://schemas.microsoft.com/office/drawing/2014/main" id="{E051457B-E4C8-4A06-89B8-C301597460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516281" y="4752893"/>
            <a:ext cx="786765" cy="0"/>
          </a:xfrm>
          <a:prstGeom prst="line">
            <a:avLst/>
          </a:prstGeom>
          <a:ln w="38100">
            <a:solidFill>
              <a:srgbClr val="F9B13F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60" name="Gerader Verbinder 59">
            <a:extLst>
              <a:ext uri="{FF2B5EF4-FFF2-40B4-BE49-F238E27FC236}">
                <a16:creationId xmlns:a16="http://schemas.microsoft.com/office/drawing/2014/main" id="{AEA8A293-1A4B-4186-BCD1-57990F4CEA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3957635" y="4752893"/>
            <a:ext cx="783122" cy="0"/>
          </a:xfrm>
          <a:prstGeom prst="line">
            <a:avLst/>
          </a:prstGeom>
          <a:ln w="38100">
            <a:solidFill>
              <a:srgbClr val="F9B13F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61" name="Gerader Verbinder 60">
            <a:extLst>
              <a:ext uri="{FF2B5EF4-FFF2-40B4-BE49-F238E27FC236}">
                <a16:creationId xmlns:a16="http://schemas.microsoft.com/office/drawing/2014/main" id="{321D804C-E896-45CB-9213-6C9866DA17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4631397" y="4746954"/>
            <a:ext cx="0" cy="318119"/>
          </a:xfrm>
          <a:prstGeom prst="line">
            <a:avLst/>
          </a:prstGeom>
          <a:ln w="38100">
            <a:solidFill>
              <a:srgbClr val="F9B13F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68" name="Textfeld 67">
            <a:extLst>
              <a:ext uri="{FF2B5EF4-FFF2-40B4-BE49-F238E27FC236}">
                <a16:creationId xmlns:a16="http://schemas.microsoft.com/office/drawing/2014/main" id="{F979572E-BF9B-4B82-80F1-61B96A201976}"/>
              </a:ext>
            </a:extLst>
          </p:cNvPr>
          <p:cNvSpPr txBox="1"/>
          <p:nvPr/>
        </p:nvSpPr>
        <p:spPr>
          <a:xfrm>
            <a:off x="2320455" y="5145477"/>
            <a:ext cx="46218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600">
                <a:latin typeface="Segoe UI" panose="020B0502040204020203" pitchFamily="34" charset="0"/>
                <a:cs typeface="Segoe UI" panose="020B0502040204020203" pitchFamily="34" charset="0"/>
              </a:rPr>
              <a:t>2 unabhängige 4-Draht Ports</a:t>
            </a:r>
          </a:p>
        </p:txBody>
      </p:sp>
      <p:cxnSp>
        <p:nvCxnSpPr>
          <p:cNvPr id="72" name="Gerader Verbinder 71">
            <a:extLst>
              <a:ext uri="{FF2B5EF4-FFF2-40B4-BE49-F238E27FC236}">
                <a16:creationId xmlns:a16="http://schemas.microsoft.com/office/drawing/2014/main" id="{EA190031-0681-464B-8738-619846823C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6784230" y="2600325"/>
            <a:ext cx="0" cy="514350"/>
          </a:xfrm>
          <a:prstGeom prst="line">
            <a:avLst/>
          </a:prstGeom>
          <a:ln w="38100">
            <a:solidFill>
              <a:srgbClr val="F9B13F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73" name="Textfeld 72">
            <a:extLst>
              <a:ext uri="{FF2B5EF4-FFF2-40B4-BE49-F238E27FC236}">
                <a16:creationId xmlns:a16="http://schemas.microsoft.com/office/drawing/2014/main" id="{1AE6FCEA-394B-4681-9695-C722373BE548}"/>
              </a:ext>
            </a:extLst>
          </p:cNvPr>
          <p:cNvSpPr txBox="1"/>
          <p:nvPr/>
        </p:nvSpPr>
        <p:spPr>
          <a:xfrm>
            <a:off x="4934043" y="2014034"/>
            <a:ext cx="369083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600">
                <a:latin typeface="Segoe UI" panose="020B0502040204020203" pitchFamily="34" charset="0"/>
                <a:cs typeface="Segoe UI" panose="020B0502040204020203" pitchFamily="34" charset="0"/>
              </a:rPr>
              <a:t>2-Draht Port</a:t>
            </a:r>
          </a:p>
        </p:txBody>
      </p:sp>
      <p:cxnSp>
        <p:nvCxnSpPr>
          <p:cNvPr id="74" name="Gerader Verbinder 73">
            <a:extLst>
              <a:ext uri="{FF2B5EF4-FFF2-40B4-BE49-F238E27FC236}">
                <a16:creationId xmlns:a16="http://schemas.microsoft.com/office/drawing/2014/main" id="{06500A7E-82EC-49D7-9DAE-C97226BF8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6341086" y="3950836"/>
            <a:ext cx="0" cy="796118"/>
          </a:xfrm>
          <a:prstGeom prst="line">
            <a:avLst/>
          </a:prstGeom>
          <a:ln w="38100">
            <a:solidFill>
              <a:srgbClr val="F9B13F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75" name="Textfeld 74">
            <a:extLst>
              <a:ext uri="{FF2B5EF4-FFF2-40B4-BE49-F238E27FC236}">
                <a16:creationId xmlns:a16="http://schemas.microsoft.com/office/drawing/2014/main" id="{7639DE50-7D5A-4C9E-994B-D651AE6AD74B}"/>
              </a:ext>
            </a:extLst>
          </p:cNvPr>
          <p:cNvSpPr txBox="1"/>
          <p:nvPr/>
        </p:nvSpPr>
        <p:spPr>
          <a:xfrm>
            <a:off x="7022452" y="4474569"/>
            <a:ext cx="207251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600">
                <a:latin typeface="Segoe UI" panose="020B0502040204020203" pitchFamily="34" charset="0"/>
                <a:cs typeface="Segoe UI" panose="020B0502040204020203" pitchFamily="34" charset="0"/>
              </a:rPr>
              <a:t>Terminator</a:t>
            </a:r>
          </a:p>
        </p:txBody>
      </p:sp>
      <p:cxnSp>
        <p:nvCxnSpPr>
          <p:cNvPr id="77" name="Gerader Verbinder 76">
            <a:extLst>
              <a:ext uri="{FF2B5EF4-FFF2-40B4-BE49-F238E27FC236}">
                <a16:creationId xmlns:a16="http://schemas.microsoft.com/office/drawing/2014/main" id="{EE104FFD-FE3A-4260-8EC5-8BD35719D8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6322036" y="4727493"/>
            <a:ext cx="620303" cy="0"/>
          </a:xfrm>
          <a:prstGeom prst="line">
            <a:avLst/>
          </a:prstGeom>
          <a:ln w="38100">
            <a:solidFill>
              <a:srgbClr val="F9B13F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80" name="Gerader Verbinder 79">
            <a:extLst>
              <a:ext uri="{FF2B5EF4-FFF2-40B4-BE49-F238E27FC236}">
                <a16:creationId xmlns:a16="http://schemas.microsoft.com/office/drawing/2014/main" id="{C5C38C42-5F31-4D43-B84D-730C005127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36709" y="1572695"/>
            <a:ext cx="249439" cy="0"/>
          </a:xfrm>
          <a:prstGeom prst="line">
            <a:avLst/>
          </a:prstGeom>
          <a:ln w="38100">
            <a:solidFill>
              <a:srgbClr val="F9B13F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92" name="Textfeld 91">
            <a:extLst>
              <a:ext uri="{FF2B5EF4-FFF2-40B4-BE49-F238E27FC236}">
                <a16:creationId xmlns:a16="http://schemas.microsoft.com/office/drawing/2014/main" id="{0D4A919C-96A3-47E2-822A-FF06FB15F391}"/>
              </a:ext>
            </a:extLst>
          </p:cNvPr>
          <p:cNvSpPr txBox="1"/>
          <p:nvPr/>
        </p:nvSpPr>
        <p:spPr>
          <a:xfrm>
            <a:off x="2875070" y="1858541"/>
            <a:ext cx="743933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600">
                <a:latin typeface="Segoe UI" panose="020B0502040204020203" pitchFamily="34" charset="0"/>
                <a:cs typeface="Segoe UI" panose="020B0502040204020203" pitchFamily="34" charset="0"/>
              </a:rPr>
              <a:t>Für </a:t>
            </a:r>
            <a:r>
              <a:rPr lang="de-DE" sz="2600" b="1">
                <a:latin typeface="Segoe UI" panose="020B0502040204020203" pitchFamily="34" charset="0"/>
                <a:cs typeface="Segoe UI" panose="020B0502040204020203" pitchFamily="34" charset="0"/>
              </a:rPr>
              <a:t>jede Situation </a:t>
            </a:r>
            <a:r>
              <a:rPr lang="de-DE" sz="2600">
                <a:latin typeface="Segoe UI" panose="020B0502040204020203" pitchFamily="34" charset="0"/>
                <a:cs typeface="Segoe UI" panose="020B0502040204020203" pitchFamily="34" charset="0"/>
              </a:rPr>
              <a:t>gerüstet mit 2- und 4-Draht</a:t>
            </a:r>
          </a:p>
        </p:txBody>
      </p:sp>
      <p:sp>
        <p:nvSpPr>
          <p:cNvPr id="93" name="Textfeld 92">
            <a:extLst>
              <a:ext uri="{FF2B5EF4-FFF2-40B4-BE49-F238E27FC236}">
                <a16:creationId xmlns:a16="http://schemas.microsoft.com/office/drawing/2014/main" id="{42CE7059-1B0E-423B-82EF-AE8AAABCD362}"/>
              </a:ext>
            </a:extLst>
          </p:cNvPr>
          <p:cNvSpPr txBox="1"/>
          <p:nvPr/>
        </p:nvSpPr>
        <p:spPr>
          <a:xfrm>
            <a:off x="2875069" y="2723763"/>
            <a:ext cx="867331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600" b="1">
                <a:latin typeface="Segoe UI" panose="020B0502040204020203" pitchFamily="34" charset="0"/>
                <a:cs typeface="Segoe UI" panose="020B0502040204020203" pitchFamily="34" charset="0"/>
              </a:rPr>
              <a:t>19-Zoll</a:t>
            </a:r>
            <a:r>
              <a:rPr lang="de-DE" sz="2600">
                <a:latin typeface="Segoe UI" panose="020B0502040204020203" pitchFamily="34" charset="0"/>
                <a:cs typeface="Segoe UI" panose="020B0502040204020203" pitchFamily="34" charset="0"/>
              </a:rPr>
              <a:t> 2-Draht Interface</a:t>
            </a:r>
          </a:p>
        </p:txBody>
      </p:sp>
      <p:sp>
        <p:nvSpPr>
          <p:cNvPr id="94" name="Textfeld 93">
            <a:extLst>
              <a:ext uri="{FF2B5EF4-FFF2-40B4-BE49-F238E27FC236}">
                <a16:creationId xmlns:a16="http://schemas.microsoft.com/office/drawing/2014/main" id="{EED95DD7-8C5D-4D17-94F0-AD4718540C35}"/>
              </a:ext>
            </a:extLst>
          </p:cNvPr>
          <p:cNvSpPr txBox="1"/>
          <p:nvPr/>
        </p:nvSpPr>
        <p:spPr>
          <a:xfrm>
            <a:off x="2875069" y="3588957"/>
            <a:ext cx="1023184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600">
                <a:latin typeface="Segoe UI" panose="020B0502040204020203" pitchFamily="34" charset="0"/>
                <a:cs typeface="Segoe UI" panose="020B0502040204020203" pitchFamily="34" charset="0"/>
              </a:rPr>
              <a:t>Digitales Audio Post-Processing &amp; </a:t>
            </a:r>
            <a:r>
              <a:rPr lang="de-DE" sz="2600" b="1" err="1">
                <a:latin typeface="Segoe UI" panose="020B0502040204020203" pitchFamily="34" charset="0"/>
                <a:cs typeface="Segoe UI" panose="020B0502040204020203" pitchFamily="34" charset="0"/>
              </a:rPr>
              <a:t>Filtering</a:t>
            </a:r>
            <a:endParaRPr lang="de-DE" sz="2600" b="1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5" name="Textfeld 94">
            <a:extLst>
              <a:ext uri="{FF2B5EF4-FFF2-40B4-BE49-F238E27FC236}">
                <a16:creationId xmlns:a16="http://schemas.microsoft.com/office/drawing/2014/main" id="{3A676E60-4EE7-41FF-B990-F1B690D0CD77}"/>
              </a:ext>
            </a:extLst>
          </p:cNvPr>
          <p:cNvSpPr txBox="1"/>
          <p:nvPr/>
        </p:nvSpPr>
        <p:spPr>
          <a:xfrm>
            <a:off x="2875069" y="4512763"/>
            <a:ext cx="1023184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600">
                <a:latin typeface="Segoe UI" panose="020B0502040204020203" pitchFamily="34" charset="0"/>
                <a:cs typeface="Segoe UI" panose="020B0502040204020203" pitchFamily="34" charset="0"/>
              </a:rPr>
              <a:t>2 </a:t>
            </a:r>
            <a:r>
              <a:rPr lang="de-DE" sz="2600" b="1">
                <a:latin typeface="Segoe UI" panose="020B0502040204020203" pitchFamily="34" charset="0"/>
                <a:cs typeface="Segoe UI" panose="020B0502040204020203" pitchFamily="34" charset="0"/>
              </a:rPr>
              <a:t>GPIO</a:t>
            </a:r>
            <a:r>
              <a:rPr lang="de-DE" sz="2600">
                <a:latin typeface="Segoe UI" panose="020B0502040204020203" pitchFamily="34" charset="0"/>
                <a:cs typeface="Segoe UI" panose="020B0502040204020203" pitchFamily="34" charset="0"/>
              </a:rPr>
              <a:t> Anschlüsse für 4-Draht Ports</a:t>
            </a:r>
          </a:p>
        </p:txBody>
      </p:sp>
      <p:pic>
        <p:nvPicPr>
          <p:cNvPr id="96" name="Grafik 95" descr="Check">
            <a:extLst>
              <a:ext uri="{FF2B5EF4-FFF2-40B4-BE49-F238E27FC236}">
                <a16:creationId xmlns:a16="http://schemas.microsoft.com/office/drawing/2014/main" id="{24486674-5F0C-4BF3-B877-A3D4C6DD55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33862" y="1845488"/>
            <a:ext cx="457200" cy="457200"/>
          </a:xfrm>
          <a:prstGeom prst="rect">
            <a:avLst/>
          </a:prstGeom>
        </p:spPr>
      </p:pic>
      <p:pic>
        <p:nvPicPr>
          <p:cNvPr id="97" name="Grafik 96" descr="Check">
            <a:extLst>
              <a:ext uri="{FF2B5EF4-FFF2-40B4-BE49-F238E27FC236}">
                <a16:creationId xmlns:a16="http://schemas.microsoft.com/office/drawing/2014/main" id="{AFD82AA6-6BA3-441B-A91B-C416CD8DFF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33862" y="2710748"/>
            <a:ext cx="457200" cy="457200"/>
          </a:xfrm>
          <a:prstGeom prst="rect">
            <a:avLst/>
          </a:prstGeom>
        </p:spPr>
      </p:pic>
      <p:pic>
        <p:nvPicPr>
          <p:cNvPr id="98" name="Grafik 97" descr="Check">
            <a:extLst>
              <a:ext uri="{FF2B5EF4-FFF2-40B4-BE49-F238E27FC236}">
                <a16:creationId xmlns:a16="http://schemas.microsoft.com/office/drawing/2014/main" id="{1F57C5D7-289A-432D-9987-C7AEBE82CD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33862" y="3575942"/>
            <a:ext cx="457200" cy="457200"/>
          </a:xfrm>
          <a:prstGeom prst="rect">
            <a:avLst/>
          </a:prstGeom>
        </p:spPr>
      </p:pic>
      <p:pic>
        <p:nvPicPr>
          <p:cNvPr id="99" name="Grafik 98" descr="Check">
            <a:extLst>
              <a:ext uri="{FF2B5EF4-FFF2-40B4-BE49-F238E27FC236}">
                <a16:creationId xmlns:a16="http://schemas.microsoft.com/office/drawing/2014/main" id="{B693C4C7-2D36-40BA-A41E-7CF41D06C1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33862" y="4499748"/>
            <a:ext cx="457200" cy="457200"/>
          </a:xfrm>
          <a:prstGeom prst="rect">
            <a:avLst/>
          </a:prstGeom>
        </p:spPr>
      </p:pic>
      <p:pic>
        <p:nvPicPr>
          <p:cNvPr id="43" name="Grafik 42">
            <a:hlinkClick r:id="rId8" action="ppaction://hlinksldjump"/>
            <a:extLst>
              <a:ext uri="{FF2B5EF4-FFF2-40B4-BE49-F238E27FC236}">
                <a16:creationId xmlns:a16="http://schemas.microsoft.com/office/drawing/2014/main" id="{C1D3952E-163E-9E4D-584C-45EC0697C7C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344414" y="5524435"/>
            <a:ext cx="543088" cy="684764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85362211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3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7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7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7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2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grpId="0" nodeType="withEffect">
                                  <p:stCondLst>
                                    <p:cond delay="6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1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500"/>
                            </p:stCondLst>
                            <p:childTnLst>
                              <p:par>
                                <p:cTn id="135" presetID="2" presetClass="exit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6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2" presetClass="entr" presetSubtype="1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2" presetClass="entr" presetSubtype="1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2" presetClass="entr" presetSubtype="1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2" presetClass="entr" presetSubtype="1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3" presetID="2" presetClass="entr" presetSubtype="1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500" fill="hold"/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2" presetClass="entr" presetSubtype="1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2" grpId="1"/>
      <p:bldP spid="54" grpId="0"/>
      <p:bldP spid="54" grpId="1"/>
      <p:bldP spid="56" grpId="0"/>
      <p:bldP spid="56" grpId="1"/>
      <p:bldP spid="68" grpId="0"/>
      <p:bldP spid="68" grpId="1"/>
      <p:bldP spid="73" grpId="0"/>
      <p:bldP spid="73" grpId="1"/>
      <p:bldP spid="75" grpId="0"/>
      <p:bldP spid="75" grpId="1"/>
      <p:bldP spid="92" grpId="0" build="p"/>
      <p:bldP spid="93" grpId="0" build="p"/>
      <p:bldP spid="94" grpId="0" build="p"/>
      <p:bldP spid="95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EB1D4C0F-639A-4477-8D3D-EDC2860B91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2387600"/>
            <a:ext cx="914400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de-DE"/>
              <a:t>Q4WR Audio Interface</a:t>
            </a:r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008E2043-3356-47F4-82F9-FFF970D88B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1190578"/>
          </a:xfrm>
          <a:prstGeom prst="rect">
            <a:avLst/>
          </a:prstGeom>
          <a:gradFill>
            <a:gsLst>
              <a:gs pos="85000">
                <a:schemeClr val="bg1"/>
              </a:gs>
              <a:gs pos="100000">
                <a:schemeClr val="lt1">
                  <a:shade val="100000"/>
                  <a:satMod val="115000"/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gradFill flip="none" rotWithShape="1">
                <a:gsLst>
                  <a:gs pos="0">
                    <a:schemeClr val="bg1"/>
                  </a:gs>
                  <a:gs pos="100000">
                    <a:schemeClr val="lt1">
                      <a:shade val="100000"/>
                      <a:satMod val="115000"/>
                      <a:alpha val="0"/>
                    </a:schemeClr>
                  </a:gs>
                </a:gsLst>
                <a:lin ang="5400000" scaled="1"/>
                <a:tileRect/>
              </a:gradFill>
            </a:endParaRPr>
          </a:p>
        </p:txBody>
      </p:sp>
      <p:pic>
        <p:nvPicPr>
          <p:cNvPr id="31" name="Grafik 30" descr="Green-GO">
            <a:extLst>
              <a:ext uri="{FF2B5EF4-FFF2-40B4-BE49-F238E27FC236}">
                <a16:creationId xmlns:a16="http://schemas.microsoft.com/office/drawing/2014/main" id="{04B278F2-26E4-45BF-A5F8-2882001C02D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9793" y="295217"/>
            <a:ext cx="1300924" cy="755374"/>
          </a:xfrm>
          <a:prstGeom prst="rect">
            <a:avLst/>
          </a:prstGeom>
        </p:spPr>
      </p:pic>
      <p:sp>
        <p:nvSpPr>
          <p:cNvPr id="32" name="Textfeld 31">
            <a:extLst>
              <a:ext uri="{FF2B5EF4-FFF2-40B4-BE49-F238E27FC236}">
                <a16:creationId xmlns:a16="http://schemas.microsoft.com/office/drawing/2014/main" id="{BEEE5183-A324-46ED-B890-E5D0DE955444}"/>
              </a:ext>
            </a:extLst>
          </p:cNvPr>
          <p:cNvSpPr txBox="1"/>
          <p:nvPr/>
        </p:nvSpPr>
        <p:spPr>
          <a:xfrm>
            <a:off x="1769033" y="296039"/>
            <a:ext cx="2472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>
                <a:latin typeface="Segoe UI Semibold" panose="020B0702040204020203" pitchFamily="34" charset="0"/>
                <a:cs typeface="Segoe UI Semibold" panose="020B0702040204020203" pitchFamily="34" charset="0"/>
              </a:rPr>
              <a:t>WE NEED TO </a:t>
            </a:r>
            <a:r>
              <a:rPr lang="de-DE" b="1">
                <a:solidFill>
                  <a:srgbClr val="368A4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TALK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1C96D159-1E30-42B8-9C5A-0DDED034675D}"/>
              </a:ext>
            </a:extLst>
          </p:cNvPr>
          <p:cNvSpPr txBox="1"/>
          <p:nvPr/>
        </p:nvSpPr>
        <p:spPr>
          <a:xfrm>
            <a:off x="1769032" y="622414"/>
            <a:ext cx="5474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>
                <a:latin typeface="Segoe UI Semilight"/>
                <a:cs typeface="Segoe UI Semilight"/>
              </a:rPr>
              <a:t>EIN FLEXIBLES INTERKOM SYSTEM MIT POTENTIAL</a:t>
            </a:r>
          </a:p>
        </p:txBody>
      </p:sp>
      <p:pic>
        <p:nvPicPr>
          <p:cNvPr id="11" name="Grafik 10" descr="Q4WR Audio Interface (Front)">
            <a:extLst>
              <a:ext uri="{FF2B5EF4-FFF2-40B4-BE49-F238E27FC236}">
                <a16:creationId xmlns:a16="http://schemas.microsoft.com/office/drawing/2014/main" id="{D6C58BAE-140A-45F4-BC14-44C998A29C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360"/>
            <a:ext cx="12192000" cy="1540830"/>
          </a:xfrm>
          <a:prstGeom prst="rect">
            <a:avLst/>
          </a:prstGeom>
        </p:spPr>
      </p:pic>
      <p:pic>
        <p:nvPicPr>
          <p:cNvPr id="4" name="Grafik 3" descr="Q4WR Audio Interface (Back)">
            <a:extLst>
              <a:ext uri="{FF2B5EF4-FFF2-40B4-BE49-F238E27FC236}">
                <a16:creationId xmlns:a16="http://schemas.microsoft.com/office/drawing/2014/main" id="{F82CB7E8-20F9-49A0-9931-2166211076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755" y="2619638"/>
            <a:ext cx="11816490" cy="1809224"/>
          </a:xfrm>
          <a:prstGeom prst="rect">
            <a:avLst/>
          </a:prstGeom>
        </p:spPr>
      </p:pic>
      <p:sp>
        <p:nvSpPr>
          <p:cNvPr id="34" name="Rechteck 33">
            <a:extLst>
              <a:ext uri="{FF2B5EF4-FFF2-40B4-BE49-F238E27FC236}">
                <a16:creationId xmlns:a16="http://schemas.microsoft.com/office/drawing/2014/main" id="{FFEE52AD-0C65-4999-AB4D-7FE2C9658C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-2" y="5295900"/>
            <a:ext cx="12192001" cy="1562100"/>
          </a:xfrm>
          <a:prstGeom prst="rect">
            <a:avLst/>
          </a:prstGeom>
          <a:gradFill>
            <a:gsLst>
              <a:gs pos="85000">
                <a:schemeClr val="bg1"/>
              </a:gs>
              <a:gs pos="100000">
                <a:schemeClr val="lt1">
                  <a:shade val="100000"/>
                  <a:satMod val="115000"/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gradFill flip="none" rotWithShape="1">
                <a:gsLst>
                  <a:gs pos="0">
                    <a:schemeClr val="bg1"/>
                  </a:gs>
                  <a:gs pos="100000">
                    <a:schemeClr val="lt1">
                      <a:shade val="100000"/>
                      <a:satMod val="115000"/>
                      <a:alpha val="0"/>
                    </a:scheme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DB3CF257-DB2B-439C-A955-60B90A44EDD1}"/>
              </a:ext>
            </a:extLst>
          </p:cNvPr>
          <p:cNvSpPr txBox="1"/>
          <p:nvPr/>
        </p:nvSpPr>
        <p:spPr>
          <a:xfrm>
            <a:off x="4762501" y="6211131"/>
            <a:ext cx="72417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3200">
                <a:solidFill>
                  <a:srgbClr val="368A4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Q4WR </a:t>
            </a:r>
            <a:r>
              <a:rPr lang="de-DE" sz="3200">
                <a:solidFill>
                  <a:srgbClr val="368A4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AUDIO INTERFACE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E0815B22-C69B-4DB6-99FE-4DDA96755EAE}"/>
              </a:ext>
            </a:extLst>
          </p:cNvPr>
          <p:cNvSpPr txBox="1"/>
          <p:nvPr/>
        </p:nvSpPr>
        <p:spPr>
          <a:xfrm>
            <a:off x="7224906" y="5913051"/>
            <a:ext cx="35146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>
                <a:solidFill>
                  <a:srgbClr val="F9B13F"/>
                </a:solidFill>
                <a:latin typeface="Segoe UI Semilight" panose="020B0402040204020203" pitchFamily="34" charset="0"/>
                <a:ea typeface="Roboto" panose="02000000000000000000" pitchFamily="2" charset="0"/>
                <a:cs typeface="Segoe UI Semilight" panose="020B0402040204020203" pitchFamily="34" charset="0"/>
              </a:rPr>
              <a:t>INTERFACES</a:t>
            </a:r>
          </a:p>
        </p:txBody>
      </p:sp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12531742-A1B0-4C8F-AEA9-0AF739BA71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1769032" y="3901704"/>
            <a:ext cx="0" cy="1443667"/>
          </a:xfrm>
          <a:prstGeom prst="line">
            <a:avLst/>
          </a:prstGeom>
          <a:ln w="38100">
            <a:solidFill>
              <a:srgbClr val="F9B13F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5" name="Textfeld 14">
            <a:extLst>
              <a:ext uri="{FF2B5EF4-FFF2-40B4-BE49-F238E27FC236}">
                <a16:creationId xmlns:a16="http://schemas.microsoft.com/office/drawing/2014/main" id="{4EC5DE24-5346-4D7B-892B-65E608E08D4F}"/>
              </a:ext>
            </a:extLst>
          </p:cNvPr>
          <p:cNvSpPr txBox="1"/>
          <p:nvPr/>
        </p:nvSpPr>
        <p:spPr>
          <a:xfrm>
            <a:off x="187755" y="5401873"/>
            <a:ext cx="371174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600">
                <a:latin typeface="Segoe UI" panose="020B0502040204020203" pitchFamily="34" charset="0"/>
                <a:cs typeface="Segoe UI" panose="020B0502040204020203" pitchFamily="34" charset="0"/>
              </a:rPr>
              <a:t>2-Port</a:t>
            </a:r>
            <a:r>
              <a:rPr lang="de-DE" sz="2600" b="1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DE" sz="2600">
                <a:latin typeface="Segoe UI" panose="020B0502040204020203" pitchFamily="34" charset="0"/>
                <a:cs typeface="Segoe UI" panose="020B0502040204020203" pitchFamily="34" charset="0"/>
              </a:rPr>
              <a:t>Netzwerkswitch</a:t>
            </a:r>
          </a:p>
        </p:txBody>
      </p:sp>
      <p:cxnSp>
        <p:nvCxnSpPr>
          <p:cNvPr id="18" name="Gerader Verbinder 17">
            <a:extLst>
              <a:ext uri="{FF2B5EF4-FFF2-40B4-BE49-F238E27FC236}">
                <a16:creationId xmlns:a16="http://schemas.microsoft.com/office/drawing/2014/main" id="{A65B8055-2461-41E3-966E-11B2977A0A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752584" y="1390791"/>
            <a:ext cx="0" cy="1657211"/>
          </a:xfrm>
          <a:prstGeom prst="line">
            <a:avLst/>
          </a:prstGeom>
          <a:ln w="38100">
            <a:solidFill>
              <a:srgbClr val="F9B13F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9" name="Textfeld 18">
            <a:extLst>
              <a:ext uri="{FF2B5EF4-FFF2-40B4-BE49-F238E27FC236}">
                <a16:creationId xmlns:a16="http://schemas.microsoft.com/office/drawing/2014/main" id="{D9AAADA4-D97B-4057-B220-738168140684}"/>
              </a:ext>
            </a:extLst>
          </p:cNvPr>
          <p:cNvSpPr txBox="1"/>
          <p:nvPr/>
        </p:nvSpPr>
        <p:spPr>
          <a:xfrm>
            <a:off x="1021659" y="1144570"/>
            <a:ext cx="426233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600">
                <a:latin typeface="Segoe UI" panose="020B0502040204020203" pitchFamily="34" charset="0"/>
                <a:cs typeface="Segoe UI" panose="020B0502040204020203" pitchFamily="34" charset="0"/>
              </a:rPr>
              <a:t>12V Spannungsversorgung</a:t>
            </a:r>
          </a:p>
        </p:txBody>
      </p:sp>
      <p:cxnSp>
        <p:nvCxnSpPr>
          <p:cNvPr id="20" name="Gerader Verbinder 19">
            <a:extLst>
              <a:ext uri="{FF2B5EF4-FFF2-40B4-BE49-F238E27FC236}">
                <a16:creationId xmlns:a16="http://schemas.microsoft.com/office/drawing/2014/main" id="{97DD46B3-2034-408E-9F5F-7EA4F36037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36709" y="1390791"/>
            <a:ext cx="249439" cy="0"/>
          </a:xfrm>
          <a:prstGeom prst="line">
            <a:avLst/>
          </a:prstGeom>
          <a:ln w="38100">
            <a:solidFill>
              <a:srgbClr val="F9B13F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4" name="Gerader Verbinder 23">
            <a:extLst>
              <a:ext uri="{FF2B5EF4-FFF2-40B4-BE49-F238E27FC236}">
                <a16:creationId xmlns:a16="http://schemas.microsoft.com/office/drawing/2014/main" id="{120870B6-C9FF-4420-9E79-9FF0C6A599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2871787" y="3941446"/>
            <a:ext cx="0" cy="487416"/>
          </a:xfrm>
          <a:prstGeom prst="line">
            <a:avLst/>
          </a:prstGeom>
          <a:ln w="38100">
            <a:solidFill>
              <a:srgbClr val="F9B13F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5" name="Gerader Verbinder 24">
            <a:extLst>
              <a:ext uri="{FF2B5EF4-FFF2-40B4-BE49-F238E27FC236}">
                <a16:creationId xmlns:a16="http://schemas.microsoft.com/office/drawing/2014/main" id="{7AE9D4E3-9AC0-4A23-929E-60E0600655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6434615" y="3941446"/>
            <a:ext cx="0" cy="487416"/>
          </a:xfrm>
          <a:prstGeom prst="line">
            <a:avLst/>
          </a:prstGeom>
          <a:ln w="38100">
            <a:solidFill>
              <a:srgbClr val="F9B13F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7" name="Gerader Verbinder 26">
            <a:extLst>
              <a:ext uri="{FF2B5EF4-FFF2-40B4-BE49-F238E27FC236}">
                <a16:creationId xmlns:a16="http://schemas.microsoft.com/office/drawing/2014/main" id="{8690C9CF-19FB-4F1A-93F5-9225DC7FE4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531521" y="4428862"/>
            <a:ext cx="1918334" cy="0"/>
          </a:xfrm>
          <a:prstGeom prst="line">
            <a:avLst/>
          </a:prstGeom>
          <a:ln w="38100">
            <a:solidFill>
              <a:srgbClr val="F9B13F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8" name="Gerader Verbinder 27">
            <a:extLst>
              <a:ext uri="{FF2B5EF4-FFF2-40B4-BE49-F238E27FC236}">
                <a16:creationId xmlns:a16="http://schemas.microsoft.com/office/drawing/2014/main" id="{B2FCE3BE-CB77-44E1-885A-63C2E5B1D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2856547" y="4428862"/>
            <a:ext cx="1868970" cy="0"/>
          </a:xfrm>
          <a:prstGeom prst="line">
            <a:avLst/>
          </a:prstGeom>
          <a:ln w="38100">
            <a:solidFill>
              <a:srgbClr val="F9B13F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9" name="Gerader Verbinder 28">
            <a:extLst>
              <a:ext uri="{FF2B5EF4-FFF2-40B4-BE49-F238E27FC236}">
                <a16:creationId xmlns:a16="http://schemas.microsoft.com/office/drawing/2014/main" id="{B9DDEF71-81A0-4ABA-8233-776B622AFD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4631397" y="4422923"/>
            <a:ext cx="0" cy="318119"/>
          </a:xfrm>
          <a:prstGeom prst="line">
            <a:avLst/>
          </a:prstGeom>
          <a:ln w="38100">
            <a:solidFill>
              <a:srgbClr val="F9B13F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35" name="Textfeld 34">
            <a:extLst>
              <a:ext uri="{FF2B5EF4-FFF2-40B4-BE49-F238E27FC236}">
                <a16:creationId xmlns:a16="http://schemas.microsoft.com/office/drawing/2014/main" id="{76A22074-646C-479F-9790-63F12769C9DA}"/>
              </a:ext>
            </a:extLst>
          </p:cNvPr>
          <p:cNvSpPr txBox="1"/>
          <p:nvPr/>
        </p:nvSpPr>
        <p:spPr>
          <a:xfrm>
            <a:off x="2636615" y="4792900"/>
            <a:ext cx="398956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600">
                <a:latin typeface="Segoe UI" panose="020B0502040204020203" pitchFamily="34" charset="0"/>
                <a:cs typeface="Segoe UI" panose="020B0502040204020203" pitchFamily="34" charset="0"/>
              </a:rPr>
              <a:t>GPIO (2 Input / 2Output)</a:t>
            </a:r>
          </a:p>
        </p:txBody>
      </p:sp>
      <p:cxnSp>
        <p:nvCxnSpPr>
          <p:cNvPr id="36" name="Gerader Verbinder 35">
            <a:extLst>
              <a:ext uri="{FF2B5EF4-FFF2-40B4-BE49-F238E27FC236}">
                <a16:creationId xmlns:a16="http://schemas.microsoft.com/office/drawing/2014/main" id="{0745023A-6476-4DB3-ABB8-A183768743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4006056" y="2422617"/>
            <a:ext cx="0" cy="708728"/>
          </a:xfrm>
          <a:prstGeom prst="line">
            <a:avLst/>
          </a:prstGeom>
          <a:ln w="38100">
            <a:solidFill>
              <a:srgbClr val="F9B13F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8" name="Gerader Verbinder 37">
            <a:extLst>
              <a:ext uri="{FF2B5EF4-FFF2-40B4-BE49-F238E27FC236}">
                <a16:creationId xmlns:a16="http://schemas.microsoft.com/office/drawing/2014/main" id="{A012521B-A423-47B2-B3F2-0942E13952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5318920" y="2422617"/>
            <a:ext cx="0" cy="708727"/>
          </a:xfrm>
          <a:prstGeom prst="line">
            <a:avLst/>
          </a:prstGeom>
          <a:ln w="38100">
            <a:solidFill>
              <a:srgbClr val="F9B13F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40" name="Gerader Verbinder 39">
            <a:extLst>
              <a:ext uri="{FF2B5EF4-FFF2-40B4-BE49-F238E27FC236}">
                <a16:creationId xmlns:a16="http://schemas.microsoft.com/office/drawing/2014/main" id="{BF30FBEB-C5AB-4730-990A-4524D5B929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7550467" y="2422617"/>
            <a:ext cx="0" cy="708727"/>
          </a:xfrm>
          <a:prstGeom prst="line">
            <a:avLst/>
          </a:prstGeom>
          <a:ln w="38100">
            <a:solidFill>
              <a:srgbClr val="F9B13F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41" name="Gerader Verbinder 40">
            <a:extLst>
              <a:ext uri="{FF2B5EF4-FFF2-40B4-BE49-F238E27FC236}">
                <a16:creationId xmlns:a16="http://schemas.microsoft.com/office/drawing/2014/main" id="{F3D1B1E7-871B-40CA-A00F-A9EE810444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8851582" y="2422617"/>
            <a:ext cx="0" cy="708727"/>
          </a:xfrm>
          <a:prstGeom prst="line">
            <a:avLst/>
          </a:prstGeom>
          <a:ln w="38100">
            <a:solidFill>
              <a:srgbClr val="F9B13F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42" name="Gerader Verbinder 41">
            <a:extLst>
              <a:ext uri="{FF2B5EF4-FFF2-40B4-BE49-F238E27FC236}">
                <a16:creationId xmlns:a16="http://schemas.microsoft.com/office/drawing/2014/main" id="{F1D49BCC-E5C0-4401-A3F3-6E3F69F9CF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6371109" y="2422617"/>
            <a:ext cx="2496025" cy="0"/>
          </a:xfrm>
          <a:prstGeom prst="line">
            <a:avLst/>
          </a:prstGeom>
          <a:ln w="38100">
            <a:solidFill>
              <a:srgbClr val="F9B13F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43" name="Gerader Verbinder 42">
            <a:extLst>
              <a:ext uri="{FF2B5EF4-FFF2-40B4-BE49-F238E27FC236}">
                <a16:creationId xmlns:a16="http://schemas.microsoft.com/office/drawing/2014/main" id="{18F86B60-54DE-4884-98F2-9E398679BE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3988400" y="2422617"/>
            <a:ext cx="2561614" cy="0"/>
          </a:xfrm>
          <a:prstGeom prst="line">
            <a:avLst/>
          </a:prstGeom>
          <a:ln w="38100">
            <a:solidFill>
              <a:srgbClr val="F9B13F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44" name="Gerader Verbinder 43">
            <a:extLst>
              <a:ext uri="{FF2B5EF4-FFF2-40B4-BE49-F238E27FC236}">
                <a16:creationId xmlns:a16="http://schemas.microsoft.com/office/drawing/2014/main" id="{C76221A8-380F-4CF5-8733-3A1CAB52A9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6445091" y="2211827"/>
            <a:ext cx="0" cy="210790"/>
          </a:xfrm>
          <a:prstGeom prst="line">
            <a:avLst/>
          </a:prstGeom>
          <a:ln w="38100">
            <a:solidFill>
              <a:srgbClr val="F9B13F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52" name="Textfeld 51">
            <a:extLst>
              <a:ext uri="{FF2B5EF4-FFF2-40B4-BE49-F238E27FC236}">
                <a16:creationId xmlns:a16="http://schemas.microsoft.com/office/drawing/2014/main" id="{ADD1085A-F548-4BBD-8312-2B958CE80339}"/>
              </a:ext>
            </a:extLst>
          </p:cNvPr>
          <p:cNvSpPr txBox="1"/>
          <p:nvPr/>
        </p:nvSpPr>
        <p:spPr>
          <a:xfrm>
            <a:off x="4303447" y="1640299"/>
            <a:ext cx="426233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600">
                <a:latin typeface="Segoe UI" panose="020B0502040204020203" pitchFamily="34" charset="0"/>
                <a:cs typeface="Segoe UI" panose="020B0502040204020203" pitchFamily="34" charset="0"/>
              </a:rPr>
              <a:t>Vier 4-Draht Ports</a:t>
            </a:r>
          </a:p>
        </p:txBody>
      </p:sp>
      <p:sp>
        <p:nvSpPr>
          <p:cNvPr id="59" name="Textfeld 58">
            <a:extLst>
              <a:ext uri="{FF2B5EF4-FFF2-40B4-BE49-F238E27FC236}">
                <a16:creationId xmlns:a16="http://schemas.microsoft.com/office/drawing/2014/main" id="{D8FFE688-A6A4-4D95-B452-D35DC419DF52}"/>
              </a:ext>
            </a:extLst>
          </p:cNvPr>
          <p:cNvSpPr txBox="1"/>
          <p:nvPr/>
        </p:nvSpPr>
        <p:spPr>
          <a:xfrm>
            <a:off x="2636615" y="2303154"/>
            <a:ext cx="867331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600" b="1">
                <a:latin typeface="Segoe UI" panose="020B0502040204020203" pitchFamily="34" charset="0"/>
                <a:cs typeface="Segoe UI" panose="020B0502040204020203" pitchFamily="34" charset="0"/>
              </a:rPr>
              <a:t>Vier</a:t>
            </a:r>
            <a:r>
              <a:rPr lang="de-DE" sz="2600">
                <a:latin typeface="Segoe UI" panose="020B0502040204020203" pitchFamily="34" charset="0"/>
                <a:cs typeface="Segoe UI" panose="020B0502040204020203" pitchFamily="34" charset="0"/>
              </a:rPr>
              <a:t> 4-Draht Ports für analoges Audio in 1HE</a:t>
            </a:r>
          </a:p>
        </p:txBody>
      </p:sp>
      <p:sp>
        <p:nvSpPr>
          <p:cNvPr id="60" name="Textfeld 59">
            <a:extLst>
              <a:ext uri="{FF2B5EF4-FFF2-40B4-BE49-F238E27FC236}">
                <a16:creationId xmlns:a16="http://schemas.microsoft.com/office/drawing/2014/main" id="{AD115C4C-B199-475A-9340-F9FB4E9090DD}"/>
              </a:ext>
            </a:extLst>
          </p:cNvPr>
          <p:cNvSpPr txBox="1"/>
          <p:nvPr/>
        </p:nvSpPr>
        <p:spPr>
          <a:xfrm>
            <a:off x="2636615" y="3168348"/>
            <a:ext cx="1023184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600">
                <a:latin typeface="Segoe UI" panose="020B0502040204020203" pitchFamily="34" charset="0"/>
                <a:cs typeface="Segoe UI" panose="020B0502040204020203" pitchFamily="34" charset="0"/>
              </a:rPr>
              <a:t>Ideal für eine Integration einer </a:t>
            </a:r>
            <a:r>
              <a:rPr lang="de-DE" sz="2600" b="1">
                <a:latin typeface="Segoe UI" panose="020B0502040204020203" pitchFamily="34" charset="0"/>
                <a:cs typeface="Segoe UI" panose="020B0502040204020203" pitchFamily="34" charset="0"/>
              </a:rPr>
              <a:t>Kamera CCU</a:t>
            </a:r>
          </a:p>
        </p:txBody>
      </p:sp>
      <p:sp>
        <p:nvSpPr>
          <p:cNvPr id="61" name="Textfeld 60">
            <a:extLst>
              <a:ext uri="{FF2B5EF4-FFF2-40B4-BE49-F238E27FC236}">
                <a16:creationId xmlns:a16="http://schemas.microsoft.com/office/drawing/2014/main" id="{21342258-6CCE-4B0F-8DDC-71050865F80A}"/>
              </a:ext>
            </a:extLst>
          </p:cNvPr>
          <p:cNvSpPr txBox="1"/>
          <p:nvPr/>
        </p:nvSpPr>
        <p:spPr>
          <a:xfrm>
            <a:off x="2636615" y="4092154"/>
            <a:ext cx="1023184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600">
                <a:latin typeface="Segoe UI" panose="020B0502040204020203" pitchFamily="34" charset="0"/>
                <a:cs typeface="Segoe UI" panose="020B0502040204020203" pitchFamily="34" charset="0"/>
              </a:rPr>
              <a:t>Ein </a:t>
            </a:r>
            <a:r>
              <a:rPr lang="de-DE" sz="2600" b="1">
                <a:latin typeface="Segoe UI" panose="020B0502040204020203" pitchFamily="34" charset="0"/>
                <a:cs typeface="Segoe UI" panose="020B0502040204020203" pitchFamily="34" charset="0"/>
              </a:rPr>
              <a:t>GPIO</a:t>
            </a:r>
            <a:r>
              <a:rPr lang="de-DE" sz="2600">
                <a:latin typeface="Segoe UI" panose="020B0502040204020203" pitchFamily="34" charset="0"/>
                <a:cs typeface="Segoe UI" panose="020B0502040204020203" pitchFamily="34" charset="0"/>
              </a:rPr>
              <a:t> Anschluss für jeden 4-Draht Port</a:t>
            </a:r>
          </a:p>
        </p:txBody>
      </p:sp>
      <p:pic>
        <p:nvPicPr>
          <p:cNvPr id="63" name="Grafik 62" descr="Check">
            <a:extLst>
              <a:ext uri="{FF2B5EF4-FFF2-40B4-BE49-F238E27FC236}">
                <a16:creationId xmlns:a16="http://schemas.microsoft.com/office/drawing/2014/main" id="{5DE26AE1-2F9B-4D3F-8BC8-AF724C1D34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095408" y="2290139"/>
            <a:ext cx="457200" cy="457200"/>
          </a:xfrm>
          <a:prstGeom prst="rect">
            <a:avLst/>
          </a:prstGeom>
        </p:spPr>
      </p:pic>
      <p:pic>
        <p:nvPicPr>
          <p:cNvPr id="64" name="Grafik 63" descr="Check">
            <a:extLst>
              <a:ext uri="{FF2B5EF4-FFF2-40B4-BE49-F238E27FC236}">
                <a16:creationId xmlns:a16="http://schemas.microsoft.com/office/drawing/2014/main" id="{6C3BA95E-960A-42D6-BCE4-078ED4ADD3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095408" y="3155333"/>
            <a:ext cx="457200" cy="457200"/>
          </a:xfrm>
          <a:prstGeom prst="rect">
            <a:avLst/>
          </a:prstGeom>
        </p:spPr>
      </p:pic>
      <p:pic>
        <p:nvPicPr>
          <p:cNvPr id="65" name="Grafik 64" descr="Check">
            <a:extLst>
              <a:ext uri="{FF2B5EF4-FFF2-40B4-BE49-F238E27FC236}">
                <a16:creationId xmlns:a16="http://schemas.microsoft.com/office/drawing/2014/main" id="{64F901D9-F042-4B11-8268-DDF51EAC4E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095408" y="4079139"/>
            <a:ext cx="457200" cy="457200"/>
          </a:xfrm>
          <a:prstGeom prst="rect">
            <a:avLst/>
          </a:prstGeom>
        </p:spPr>
      </p:pic>
      <p:pic>
        <p:nvPicPr>
          <p:cNvPr id="39" name="Grafik 38">
            <a:hlinkClick r:id="rId8" action="ppaction://hlinksldjump"/>
            <a:extLst>
              <a:ext uri="{FF2B5EF4-FFF2-40B4-BE49-F238E27FC236}">
                <a16:creationId xmlns:a16="http://schemas.microsoft.com/office/drawing/2014/main" id="{E4E47599-83B4-3909-166A-369F297DBC8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344414" y="5524435"/>
            <a:ext cx="543088" cy="684764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586786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6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3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2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500"/>
                            </p:stCondLst>
                            <p:childTnLst>
                              <p:par>
                                <p:cTn id="137" presetID="2" presetClass="exit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2" presetClass="entr" presetSubtype="1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2" presetClass="entr" presetSubtype="1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2" presetClass="entr" presetSubtype="1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" presetID="2" presetClass="entr" presetSubtype="1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19" grpId="0"/>
      <p:bldP spid="19" grpId="1"/>
      <p:bldP spid="35" grpId="0"/>
      <p:bldP spid="35" grpId="1"/>
      <p:bldP spid="52" grpId="0"/>
      <p:bldP spid="52" grpId="1"/>
      <p:bldP spid="59" grpId="0" build="p"/>
      <p:bldP spid="60" grpId="0" build="p"/>
      <p:bldP spid="61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EB1D4C0F-639A-4477-8D3D-EDC2860B91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2387600"/>
            <a:ext cx="914400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de-DE"/>
              <a:t>DNTI Dante Audio Interface</a:t>
            </a:r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008E2043-3356-47F4-82F9-FFF970D88B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1190578"/>
          </a:xfrm>
          <a:prstGeom prst="rect">
            <a:avLst/>
          </a:prstGeom>
          <a:gradFill>
            <a:gsLst>
              <a:gs pos="85000">
                <a:schemeClr val="bg1"/>
              </a:gs>
              <a:gs pos="100000">
                <a:schemeClr val="lt1">
                  <a:shade val="100000"/>
                  <a:satMod val="115000"/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gradFill flip="none" rotWithShape="1">
                <a:gsLst>
                  <a:gs pos="0">
                    <a:schemeClr val="bg1"/>
                  </a:gs>
                  <a:gs pos="100000">
                    <a:schemeClr val="lt1">
                      <a:shade val="100000"/>
                      <a:satMod val="115000"/>
                      <a:alpha val="0"/>
                    </a:schemeClr>
                  </a:gs>
                </a:gsLst>
                <a:lin ang="5400000" scaled="1"/>
                <a:tileRect/>
              </a:gradFill>
            </a:endParaRPr>
          </a:p>
        </p:txBody>
      </p:sp>
      <p:pic>
        <p:nvPicPr>
          <p:cNvPr id="31" name="Grafik 30" descr="Green-GO">
            <a:extLst>
              <a:ext uri="{FF2B5EF4-FFF2-40B4-BE49-F238E27FC236}">
                <a16:creationId xmlns:a16="http://schemas.microsoft.com/office/drawing/2014/main" id="{04B278F2-26E4-45BF-A5F8-2882001C02D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9793" y="295217"/>
            <a:ext cx="1300924" cy="755374"/>
          </a:xfrm>
          <a:prstGeom prst="rect">
            <a:avLst/>
          </a:prstGeom>
        </p:spPr>
      </p:pic>
      <p:sp>
        <p:nvSpPr>
          <p:cNvPr id="32" name="Textfeld 31">
            <a:extLst>
              <a:ext uri="{FF2B5EF4-FFF2-40B4-BE49-F238E27FC236}">
                <a16:creationId xmlns:a16="http://schemas.microsoft.com/office/drawing/2014/main" id="{BEEE5183-A324-46ED-B890-E5D0DE955444}"/>
              </a:ext>
            </a:extLst>
          </p:cNvPr>
          <p:cNvSpPr txBox="1"/>
          <p:nvPr/>
        </p:nvSpPr>
        <p:spPr>
          <a:xfrm>
            <a:off x="1769033" y="296039"/>
            <a:ext cx="2472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>
                <a:latin typeface="Segoe UI Semibold" panose="020B0702040204020203" pitchFamily="34" charset="0"/>
                <a:cs typeface="Segoe UI Semibold" panose="020B0702040204020203" pitchFamily="34" charset="0"/>
              </a:rPr>
              <a:t>WE NEED TO </a:t>
            </a:r>
            <a:r>
              <a:rPr lang="de-DE" b="1">
                <a:solidFill>
                  <a:srgbClr val="368A4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TALK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1C96D159-1E30-42B8-9C5A-0DDED034675D}"/>
              </a:ext>
            </a:extLst>
          </p:cNvPr>
          <p:cNvSpPr txBox="1"/>
          <p:nvPr/>
        </p:nvSpPr>
        <p:spPr>
          <a:xfrm>
            <a:off x="1769032" y="622414"/>
            <a:ext cx="5474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>
                <a:latin typeface="Segoe UI Semilight"/>
                <a:cs typeface="Segoe UI Semilight"/>
              </a:rPr>
              <a:t>EIN FLEXIBLES INTERKOM SYSTEM MIT POTENTIAL</a:t>
            </a:r>
          </a:p>
        </p:txBody>
      </p:sp>
      <p:pic>
        <p:nvPicPr>
          <p:cNvPr id="6" name="Grafik 5" descr="DNTI Dante Audio Interface (Front)">
            <a:extLst>
              <a:ext uri="{FF2B5EF4-FFF2-40B4-BE49-F238E27FC236}">
                <a16:creationId xmlns:a16="http://schemas.microsoft.com/office/drawing/2014/main" id="{D1A7C051-47EE-4016-9438-2895D06D49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60454"/>
            <a:ext cx="12192000" cy="1632341"/>
          </a:xfrm>
          <a:prstGeom prst="rect">
            <a:avLst/>
          </a:prstGeom>
        </p:spPr>
      </p:pic>
      <p:pic>
        <p:nvPicPr>
          <p:cNvPr id="8" name="Grafik 7" descr="DNTI Dante Audio Interface (Back)">
            <a:extLst>
              <a:ext uri="{FF2B5EF4-FFF2-40B4-BE49-F238E27FC236}">
                <a16:creationId xmlns:a16="http://schemas.microsoft.com/office/drawing/2014/main" id="{FE4AF5A9-AB38-4E25-B622-00EA25FCE7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755" y="2741578"/>
            <a:ext cx="11816490" cy="1508194"/>
          </a:xfrm>
          <a:prstGeom prst="rect">
            <a:avLst/>
          </a:prstGeom>
        </p:spPr>
      </p:pic>
      <p:sp>
        <p:nvSpPr>
          <p:cNvPr id="34" name="Rechteck 33">
            <a:extLst>
              <a:ext uri="{FF2B5EF4-FFF2-40B4-BE49-F238E27FC236}">
                <a16:creationId xmlns:a16="http://schemas.microsoft.com/office/drawing/2014/main" id="{FFEE52AD-0C65-4999-AB4D-7FE2C9658C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-2" y="5295900"/>
            <a:ext cx="12192001" cy="1562100"/>
          </a:xfrm>
          <a:prstGeom prst="rect">
            <a:avLst/>
          </a:prstGeom>
          <a:gradFill>
            <a:gsLst>
              <a:gs pos="85000">
                <a:schemeClr val="bg1"/>
              </a:gs>
              <a:gs pos="100000">
                <a:schemeClr val="lt1">
                  <a:shade val="100000"/>
                  <a:satMod val="115000"/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gradFill flip="none" rotWithShape="1">
                <a:gsLst>
                  <a:gs pos="0">
                    <a:schemeClr val="bg1"/>
                  </a:gs>
                  <a:gs pos="100000">
                    <a:schemeClr val="lt1">
                      <a:shade val="100000"/>
                      <a:satMod val="115000"/>
                      <a:alpha val="0"/>
                    </a:scheme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DB3CF257-DB2B-439C-A955-60B90A44EDD1}"/>
              </a:ext>
            </a:extLst>
          </p:cNvPr>
          <p:cNvSpPr txBox="1"/>
          <p:nvPr/>
        </p:nvSpPr>
        <p:spPr>
          <a:xfrm>
            <a:off x="4762501" y="6211131"/>
            <a:ext cx="72417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3200">
                <a:solidFill>
                  <a:srgbClr val="368A4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DNTI </a:t>
            </a:r>
            <a:r>
              <a:rPr lang="de-DE" sz="3200">
                <a:solidFill>
                  <a:srgbClr val="368A4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DANTE AUDIO INTERFACE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E0815B22-C69B-4DB6-99FE-4DDA96755EAE}"/>
              </a:ext>
            </a:extLst>
          </p:cNvPr>
          <p:cNvSpPr txBox="1"/>
          <p:nvPr/>
        </p:nvSpPr>
        <p:spPr>
          <a:xfrm>
            <a:off x="6096000" y="5913051"/>
            <a:ext cx="35146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>
                <a:solidFill>
                  <a:srgbClr val="F9B13F"/>
                </a:solidFill>
                <a:latin typeface="Segoe UI Semilight" panose="020B0402040204020203" pitchFamily="34" charset="0"/>
                <a:ea typeface="Roboto" panose="02000000000000000000" pitchFamily="2" charset="0"/>
                <a:cs typeface="Segoe UI Semilight" panose="020B0402040204020203" pitchFamily="34" charset="0"/>
              </a:rPr>
              <a:t>INTERFACES</a:t>
            </a:r>
          </a:p>
        </p:txBody>
      </p:sp>
      <p:cxnSp>
        <p:nvCxnSpPr>
          <p:cNvPr id="18" name="Gerader Verbinder 17">
            <a:extLst>
              <a:ext uri="{FF2B5EF4-FFF2-40B4-BE49-F238E27FC236}">
                <a16:creationId xmlns:a16="http://schemas.microsoft.com/office/drawing/2014/main" id="{82678108-03BD-4D39-97F1-3035D53E87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2454832" y="3909060"/>
            <a:ext cx="0" cy="483812"/>
          </a:xfrm>
          <a:prstGeom prst="line">
            <a:avLst/>
          </a:prstGeom>
          <a:ln w="38100">
            <a:solidFill>
              <a:srgbClr val="F9B13F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9" name="Textfeld 18">
            <a:extLst>
              <a:ext uri="{FF2B5EF4-FFF2-40B4-BE49-F238E27FC236}">
                <a16:creationId xmlns:a16="http://schemas.microsoft.com/office/drawing/2014/main" id="{8DF1986B-4AD3-4D2F-94D1-72D6A2A2B55B}"/>
              </a:ext>
            </a:extLst>
          </p:cNvPr>
          <p:cNvSpPr txBox="1"/>
          <p:nvPr/>
        </p:nvSpPr>
        <p:spPr>
          <a:xfrm>
            <a:off x="543653" y="4449373"/>
            <a:ext cx="382235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600">
                <a:latin typeface="Segoe UI" panose="020B0502040204020203" pitchFamily="34" charset="0"/>
                <a:cs typeface="Segoe UI" panose="020B0502040204020203" pitchFamily="34" charset="0"/>
              </a:rPr>
              <a:t>2-Port</a:t>
            </a:r>
            <a:r>
              <a:rPr lang="de-DE" sz="2600" b="1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DE" sz="2600">
                <a:latin typeface="Segoe UI" panose="020B0502040204020203" pitchFamily="34" charset="0"/>
                <a:cs typeface="Segoe UI" panose="020B0502040204020203" pitchFamily="34" charset="0"/>
              </a:rPr>
              <a:t>Netzwerkswitch (Internal)</a:t>
            </a:r>
          </a:p>
        </p:txBody>
      </p:sp>
      <p:cxnSp>
        <p:nvCxnSpPr>
          <p:cNvPr id="20" name="Gerader Verbinder 19">
            <a:extLst>
              <a:ext uri="{FF2B5EF4-FFF2-40B4-BE49-F238E27FC236}">
                <a16:creationId xmlns:a16="http://schemas.microsoft.com/office/drawing/2014/main" id="{2BDB62CA-2E3B-49DC-999B-E582B6EE9E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752584" y="1620067"/>
            <a:ext cx="0" cy="1427937"/>
          </a:xfrm>
          <a:prstGeom prst="line">
            <a:avLst/>
          </a:prstGeom>
          <a:ln w="38100">
            <a:solidFill>
              <a:srgbClr val="F9B13F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1" name="Textfeld 20">
            <a:extLst>
              <a:ext uri="{FF2B5EF4-FFF2-40B4-BE49-F238E27FC236}">
                <a16:creationId xmlns:a16="http://schemas.microsoft.com/office/drawing/2014/main" id="{4F6415FA-3342-46E2-8F1A-365E045F228C}"/>
              </a:ext>
            </a:extLst>
          </p:cNvPr>
          <p:cNvSpPr txBox="1"/>
          <p:nvPr/>
        </p:nvSpPr>
        <p:spPr>
          <a:xfrm>
            <a:off x="1021659" y="1373846"/>
            <a:ext cx="426233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600">
                <a:latin typeface="Segoe UI" panose="020B0502040204020203" pitchFamily="34" charset="0"/>
                <a:cs typeface="Segoe UI" panose="020B0502040204020203" pitchFamily="34" charset="0"/>
              </a:rPr>
              <a:t>12V Spannungsversorgung</a:t>
            </a:r>
          </a:p>
        </p:txBody>
      </p:sp>
      <p:cxnSp>
        <p:nvCxnSpPr>
          <p:cNvPr id="23" name="Gerader Verbinder 22">
            <a:extLst>
              <a:ext uri="{FF2B5EF4-FFF2-40B4-BE49-F238E27FC236}">
                <a16:creationId xmlns:a16="http://schemas.microsoft.com/office/drawing/2014/main" id="{AD7B6EEF-347A-4803-827A-F13009D5BB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36709" y="1620067"/>
            <a:ext cx="249439" cy="0"/>
          </a:xfrm>
          <a:prstGeom prst="line">
            <a:avLst/>
          </a:prstGeom>
          <a:ln w="38100">
            <a:solidFill>
              <a:srgbClr val="F9B13F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7" name="Gerader Verbinder 26">
            <a:extLst>
              <a:ext uri="{FF2B5EF4-FFF2-40B4-BE49-F238E27FC236}">
                <a16:creationId xmlns:a16="http://schemas.microsoft.com/office/drawing/2014/main" id="{A3F7F56F-DF9B-4074-93D6-CD811E1171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3789570" y="2600325"/>
            <a:ext cx="0" cy="514350"/>
          </a:xfrm>
          <a:prstGeom prst="line">
            <a:avLst/>
          </a:prstGeom>
          <a:ln w="38100">
            <a:solidFill>
              <a:srgbClr val="F9B13F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8" name="Textfeld 27">
            <a:extLst>
              <a:ext uri="{FF2B5EF4-FFF2-40B4-BE49-F238E27FC236}">
                <a16:creationId xmlns:a16="http://schemas.microsoft.com/office/drawing/2014/main" id="{A9EACB4D-CC53-4D9E-A320-09E5F9CFC50E}"/>
              </a:ext>
            </a:extLst>
          </p:cNvPr>
          <p:cNvSpPr txBox="1"/>
          <p:nvPr/>
        </p:nvSpPr>
        <p:spPr>
          <a:xfrm>
            <a:off x="1405020" y="2014034"/>
            <a:ext cx="475956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600">
                <a:latin typeface="Segoe UI" panose="020B0502040204020203" pitchFamily="34" charset="0"/>
                <a:cs typeface="Segoe UI" panose="020B0502040204020203" pitchFamily="34" charset="0"/>
              </a:rPr>
              <a:t>2-Port Netzwerkswitch (Dante)</a:t>
            </a: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E0A65A5E-BEAF-4E95-8D4E-2E13EA654075}"/>
              </a:ext>
            </a:extLst>
          </p:cNvPr>
          <p:cNvSpPr txBox="1"/>
          <p:nvPr/>
        </p:nvSpPr>
        <p:spPr>
          <a:xfrm>
            <a:off x="3315735" y="2281382"/>
            <a:ext cx="867331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600" b="1">
                <a:latin typeface="Segoe UI" panose="020B0502040204020203" pitchFamily="34" charset="0"/>
                <a:cs typeface="Segoe UI" panose="020B0502040204020203" pitchFamily="34" charset="0"/>
              </a:rPr>
              <a:t>Digitale</a:t>
            </a:r>
            <a:r>
              <a:rPr lang="de-DE" sz="2600">
                <a:latin typeface="Segoe UI" panose="020B0502040204020203" pitchFamily="34" charset="0"/>
                <a:cs typeface="Segoe UI" panose="020B0502040204020203" pitchFamily="34" charset="0"/>
              </a:rPr>
              <a:t> Audioprozesse integrieren</a:t>
            </a:r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E3F5C520-3F6B-41CC-9A0B-B20BFBB9F35A}"/>
              </a:ext>
            </a:extLst>
          </p:cNvPr>
          <p:cNvSpPr txBox="1"/>
          <p:nvPr/>
        </p:nvSpPr>
        <p:spPr>
          <a:xfrm>
            <a:off x="3315735" y="3146576"/>
            <a:ext cx="1023184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600">
                <a:latin typeface="Segoe UI" panose="020B0502040204020203" pitchFamily="34" charset="0"/>
                <a:cs typeface="Segoe UI" panose="020B0502040204020203" pitchFamily="34" charset="0"/>
              </a:rPr>
              <a:t>4 x 4 </a:t>
            </a:r>
            <a:r>
              <a:rPr lang="de-DE" sz="2600" b="1" err="1">
                <a:latin typeface="Segoe UI" panose="020B0502040204020203" pitchFamily="34" charset="0"/>
                <a:cs typeface="Segoe UI" panose="020B0502040204020203" pitchFamily="34" charset="0"/>
              </a:rPr>
              <a:t>stereo</a:t>
            </a:r>
            <a:r>
              <a:rPr lang="de-DE" sz="2600">
                <a:latin typeface="Segoe UI" panose="020B0502040204020203" pitchFamily="34" charset="0"/>
                <a:cs typeface="Segoe UI" panose="020B0502040204020203" pitchFamily="34" charset="0"/>
              </a:rPr>
              <a:t> Ports</a:t>
            </a:r>
          </a:p>
        </p:txBody>
      </p:sp>
      <p:sp>
        <p:nvSpPr>
          <p:cNvPr id="38" name="Textfeld 37">
            <a:extLst>
              <a:ext uri="{FF2B5EF4-FFF2-40B4-BE49-F238E27FC236}">
                <a16:creationId xmlns:a16="http://schemas.microsoft.com/office/drawing/2014/main" id="{416D5550-329A-477C-9097-E5B750DBD311}"/>
              </a:ext>
            </a:extLst>
          </p:cNvPr>
          <p:cNvSpPr txBox="1"/>
          <p:nvPr/>
        </p:nvSpPr>
        <p:spPr>
          <a:xfrm>
            <a:off x="3315735" y="4070382"/>
            <a:ext cx="1023184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600">
                <a:latin typeface="Segoe UI" panose="020B0502040204020203" pitchFamily="34" charset="0"/>
                <a:cs typeface="Segoe UI" panose="020B0502040204020203" pitchFamily="34" charset="0"/>
              </a:rPr>
              <a:t>Zugriff auf </a:t>
            </a:r>
            <a:r>
              <a:rPr lang="de-DE" sz="2600" b="1">
                <a:latin typeface="Segoe UI" panose="020B0502040204020203" pitchFamily="34" charset="0"/>
                <a:cs typeface="Segoe UI" panose="020B0502040204020203" pitchFamily="34" charset="0"/>
              </a:rPr>
              <a:t>alle Funktionen </a:t>
            </a:r>
            <a:r>
              <a:rPr lang="de-DE" sz="2600">
                <a:latin typeface="Segoe UI" panose="020B0502040204020203" pitchFamily="34" charset="0"/>
                <a:cs typeface="Segoe UI" panose="020B0502040204020203" pitchFamily="34" charset="0"/>
              </a:rPr>
              <a:t>des Systems</a:t>
            </a:r>
          </a:p>
        </p:txBody>
      </p:sp>
      <p:pic>
        <p:nvPicPr>
          <p:cNvPr id="40" name="Grafik 39" descr="Check">
            <a:extLst>
              <a:ext uri="{FF2B5EF4-FFF2-40B4-BE49-F238E27FC236}">
                <a16:creationId xmlns:a16="http://schemas.microsoft.com/office/drawing/2014/main" id="{CC391089-C0CC-4681-A821-FBBD4E349C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774528" y="2268367"/>
            <a:ext cx="457200" cy="457200"/>
          </a:xfrm>
          <a:prstGeom prst="rect">
            <a:avLst/>
          </a:prstGeom>
        </p:spPr>
      </p:pic>
      <p:pic>
        <p:nvPicPr>
          <p:cNvPr id="41" name="Grafik 40" descr="Check">
            <a:extLst>
              <a:ext uri="{FF2B5EF4-FFF2-40B4-BE49-F238E27FC236}">
                <a16:creationId xmlns:a16="http://schemas.microsoft.com/office/drawing/2014/main" id="{FAF2BFC4-6032-44B9-8010-82532EF07F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774528" y="3133561"/>
            <a:ext cx="457200" cy="457200"/>
          </a:xfrm>
          <a:prstGeom prst="rect">
            <a:avLst/>
          </a:prstGeom>
        </p:spPr>
      </p:pic>
      <p:pic>
        <p:nvPicPr>
          <p:cNvPr id="42" name="Grafik 41" descr="Check">
            <a:extLst>
              <a:ext uri="{FF2B5EF4-FFF2-40B4-BE49-F238E27FC236}">
                <a16:creationId xmlns:a16="http://schemas.microsoft.com/office/drawing/2014/main" id="{DB0E2FCE-8102-4842-9A0F-3D44032013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774528" y="4057367"/>
            <a:ext cx="457200" cy="457200"/>
          </a:xfrm>
          <a:prstGeom prst="rect">
            <a:avLst/>
          </a:prstGeom>
        </p:spPr>
      </p:pic>
      <p:pic>
        <p:nvPicPr>
          <p:cNvPr id="29" name="Grafik 28">
            <a:hlinkClick r:id="rId8" action="ppaction://hlinksldjump"/>
            <a:extLst>
              <a:ext uri="{FF2B5EF4-FFF2-40B4-BE49-F238E27FC236}">
                <a16:creationId xmlns:a16="http://schemas.microsoft.com/office/drawing/2014/main" id="{8F2E6AC4-0FBC-92FB-FDC5-CF736917B5F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344414" y="5524435"/>
            <a:ext cx="543088" cy="684764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2651776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6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6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" presetClass="exit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1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1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1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1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  <p:bldP spid="21" grpId="0"/>
      <p:bldP spid="21" grpId="1"/>
      <p:bldP spid="28" grpId="0"/>
      <p:bldP spid="28" grpId="1"/>
      <p:bldP spid="36" grpId="0" build="p"/>
      <p:bldP spid="37" grpId="0" build="p"/>
      <p:bldP spid="38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EB1D4C0F-639A-4477-8D3D-EDC2860B91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2387600"/>
            <a:ext cx="914400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de-DE"/>
              <a:t>BridgeX Network Interface</a:t>
            </a:r>
          </a:p>
        </p:txBody>
      </p:sp>
      <p:pic>
        <p:nvPicPr>
          <p:cNvPr id="4" name="Grafik 3" descr="BridgeX Network Interface (Front)">
            <a:extLst>
              <a:ext uri="{FF2B5EF4-FFF2-40B4-BE49-F238E27FC236}">
                <a16:creationId xmlns:a16="http://schemas.microsoft.com/office/drawing/2014/main" id="{B2E8CFE4-64A6-449A-AADF-047FABBD68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75884"/>
            <a:ext cx="12192000" cy="1553882"/>
          </a:xfrm>
          <a:prstGeom prst="rect">
            <a:avLst/>
          </a:prstGeom>
        </p:spPr>
      </p:pic>
      <p:sp>
        <p:nvSpPr>
          <p:cNvPr id="22" name="Rechteck 21">
            <a:extLst>
              <a:ext uri="{FF2B5EF4-FFF2-40B4-BE49-F238E27FC236}">
                <a16:creationId xmlns:a16="http://schemas.microsoft.com/office/drawing/2014/main" id="{008E2043-3356-47F4-82F9-FFF970D88B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1190578"/>
          </a:xfrm>
          <a:prstGeom prst="rect">
            <a:avLst/>
          </a:prstGeom>
          <a:gradFill>
            <a:gsLst>
              <a:gs pos="85000">
                <a:schemeClr val="bg1"/>
              </a:gs>
              <a:gs pos="100000">
                <a:schemeClr val="lt1">
                  <a:shade val="100000"/>
                  <a:satMod val="115000"/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gradFill flip="none" rotWithShape="1">
                <a:gsLst>
                  <a:gs pos="0">
                    <a:schemeClr val="bg1"/>
                  </a:gs>
                  <a:gs pos="100000">
                    <a:schemeClr val="lt1">
                      <a:shade val="100000"/>
                      <a:satMod val="115000"/>
                      <a:alpha val="0"/>
                    </a:schemeClr>
                  </a:gs>
                </a:gsLst>
                <a:lin ang="5400000" scaled="1"/>
                <a:tileRect/>
              </a:gradFill>
            </a:endParaRPr>
          </a:p>
        </p:txBody>
      </p:sp>
      <p:pic>
        <p:nvPicPr>
          <p:cNvPr id="31" name="Grafik 30" descr="Green-GO">
            <a:extLst>
              <a:ext uri="{FF2B5EF4-FFF2-40B4-BE49-F238E27FC236}">
                <a16:creationId xmlns:a16="http://schemas.microsoft.com/office/drawing/2014/main" id="{04B278F2-26E4-45BF-A5F8-2882001C02D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9793" y="295217"/>
            <a:ext cx="1300924" cy="755374"/>
          </a:xfrm>
          <a:prstGeom prst="rect">
            <a:avLst/>
          </a:prstGeom>
        </p:spPr>
      </p:pic>
      <p:sp>
        <p:nvSpPr>
          <p:cNvPr id="32" name="Textfeld 31">
            <a:extLst>
              <a:ext uri="{FF2B5EF4-FFF2-40B4-BE49-F238E27FC236}">
                <a16:creationId xmlns:a16="http://schemas.microsoft.com/office/drawing/2014/main" id="{BEEE5183-A324-46ED-B890-E5D0DE955444}"/>
              </a:ext>
            </a:extLst>
          </p:cNvPr>
          <p:cNvSpPr txBox="1"/>
          <p:nvPr/>
        </p:nvSpPr>
        <p:spPr>
          <a:xfrm>
            <a:off x="1769033" y="296039"/>
            <a:ext cx="2472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>
                <a:latin typeface="Segoe UI Semibold" panose="020B0702040204020203" pitchFamily="34" charset="0"/>
                <a:cs typeface="Segoe UI Semibold" panose="020B0702040204020203" pitchFamily="34" charset="0"/>
              </a:rPr>
              <a:t>WE NEED TO </a:t>
            </a:r>
            <a:r>
              <a:rPr lang="de-DE" b="1">
                <a:solidFill>
                  <a:srgbClr val="368A4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TALK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1C96D159-1E30-42B8-9C5A-0DDED034675D}"/>
              </a:ext>
            </a:extLst>
          </p:cNvPr>
          <p:cNvSpPr txBox="1"/>
          <p:nvPr/>
        </p:nvSpPr>
        <p:spPr>
          <a:xfrm>
            <a:off x="1769032" y="622414"/>
            <a:ext cx="5474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>
                <a:latin typeface="Segoe UI Semilight"/>
                <a:cs typeface="Segoe UI Semilight"/>
              </a:rPr>
              <a:t>EIN FLEXIBLES INTERKOM SYSTEM MIT POTENTIAL</a:t>
            </a:r>
          </a:p>
        </p:txBody>
      </p:sp>
      <p:pic>
        <p:nvPicPr>
          <p:cNvPr id="27" name="Grafik 26" descr="DNTI Dante Audio Interface (Back)">
            <a:extLst>
              <a:ext uri="{FF2B5EF4-FFF2-40B4-BE49-F238E27FC236}">
                <a16:creationId xmlns:a16="http://schemas.microsoft.com/office/drawing/2014/main" id="{3D1AB918-39A9-4A6F-8B69-7452372D44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755" y="2741578"/>
            <a:ext cx="11816490" cy="1508194"/>
          </a:xfrm>
          <a:prstGeom prst="rect">
            <a:avLst/>
          </a:prstGeom>
        </p:spPr>
      </p:pic>
      <p:cxnSp>
        <p:nvCxnSpPr>
          <p:cNvPr id="28" name="Gerader Verbinder 27">
            <a:extLst>
              <a:ext uri="{FF2B5EF4-FFF2-40B4-BE49-F238E27FC236}">
                <a16:creationId xmlns:a16="http://schemas.microsoft.com/office/drawing/2014/main" id="{584FEC3B-2CBE-40FC-9549-14676C2D15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2454832" y="3909060"/>
            <a:ext cx="0" cy="483812"/>
          </a:xfrm>
          <a:prstGeom prst="line">
            <a:avLst/>
          </a:prstGeom>
          <a:ln w="38100">
            <a:solidFill>
              <a:srgbClr val="F9B13F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9" name="Textfeld 28">
            <a:extLst>
              <a:ext uri="{FF2B5EF4-FFF2-40B4-BE49-F238E27FC236}">
                <a16:creationId xmlns:a16="http://schemas.microsoft.com/office/drawing/2014/main" id="{B0AAF12E-EF07-4235-BB76-B6D72E34B671}"/>
              </a:ext>
            </a:extLst>
          </p:cNvPr>
          <p:cNvSpPr txBox="1"/>
          <p:nvPr/>
        </p:nvSpPr>
        <p:spPr>
          <a:xfrm>
            <a:off x="543653" y="4449373"/>
            <a:ext cx="382235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600">
                <a:latin typeface="Segoe UI" panose="020B0502040204020203" pitchFamily="34" charset="0"/>
                <a:cs typeface="Segoe UI" panose="020B0502040204020203" pitchFamily="34" charset="0"/>
              </a:rPr>
              <a:t>2-Port</a:t>
            </a:r>
            <a:r>
              <a:rPr lang="de-DE" sz="2600" b="1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DE" sz="2600">
                <a:latin typeface="Segoe UI" panose="020B0502040204020203" pitchFamily="34" charset="0"/>
                <a:cs typeface="Segoe UI" panose="020B0502040204020203" pitchFamily="34" charset="0"/>
              </a:rPr>
              <a:t>Netzwerkswitch (Internal)</a:t>
            </a:r>
          </a:p>
        </p:txBody>
      </p:sp>
      <p:cxnSp>
        <p:nvCxnSpPr>
          <p:cNvPr id="30" name="Gerader Verbinder 29">
            <a:extLst>
              <a:ext uri="{FF2B5EF4-FFF2-40B4-BE49-F238E27FC236}">
                <a16:creationId xmlns:a16="http://schemas.microsoft.com/office/drawing/2014/main" id="{38B93832-4AAE-4609-A5A2-05BDAD30C5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752584" y="1620067"/>
            <a:ext cx="0" cy="1427937"/>
          </a:xfrm>
          <a:prstGeom prst="line">
            <a:avLst/>
          </a:prstGeom>
          <a:ln w="38100">
            <a:solidFill>
              <a:srgbClr val="F9B13F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35" name="Textfeld 34">
            <a:extLst>
              <a:ext uri="{FF2B5EF4-FFF2-40B4-BE49-F238E27FC236}">
                <a16:creationId xmlns:a16="http://schemas.microsoft.com/office/drawing/2014/main" id="{58DC7CF4-E7AD-48FB-ABFE-416E2DA8B7A8}"/>
              </a:ext>
            </a:extLst>
          </p:cNvPr>
          <p:cNvSpPr txBox="1"/>
          <p:nvPr/>
        </p:nvSpPr>
        <p:spPr>
          <a:xfrm>
            <a:off x="1021659" y="1373846"/>
            <a:ext cx="426233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600">
                <a:latin typeface="Segoe UI" panose="020B0502040204020203" pitchFamily="34" charset="0"/>
                <a:cs typeface="Segoe UI" panose="020B0502040204020203" pitchFamily="34" charset="0"/>
              </a:rPr>
              <a:t>12V Spannungsversorgung</a:t>
            </a:r>
          </a:p>
        </p:txBody>
      </p:sp>
      <p:cxnSp>
        <p:nvCxnSpPr>
          <p:cNvPr id="36" name="Gerader Verbinder 35">
            <a:extLst>
              <a:ext uri="{FF2B5EF4-FFF2-40B4-BE49-F238E27FC236}">
                <a16:creationId xmlns:a16="http://schemas.microsoft.com/office/drawing/2014/main" id="{21209CE9-05AD-41C7-8C3B-0D241B77DE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36709" y="1620067"/>
            <a:ext cx="249439" cy="0"/>
          </a:xfrm>
          <a:prstGeom prst="line">
            <a:avLst/>
          </a:prstGeom>
          <a:ln w="38100">
            <a:solidFill>
              <a:srgbClr val="F9B13F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7" name="Gerader Verbinder 36">
            <a:extLst>
              <a:ext uri="{FF2B5EF4-FFF2-40B4-BE49-F238E27FC236}">
                <a16:creationId xmlns:a16="http://schemas.microsoft.com/office/drawing/2014/main" id="{091FCFD9-1371-4356-9AD0-EFAFD06694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3789570" y="2600325"/>
            <a:ext cx="0" cy="514350"/>
          </a:xfrm>
          <a:prstGeom prst="line">
            <a:avLst/>
          </a:prstGeom>
          <a:ln w="38100">
            <a:solidFill>
              <a:srgbClr val="F9B13F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38" name="Textfeld 37">
            <a:extLst>
              <a:ext uri="{FF2B5EF4-FFF2-40B4-BE49-F238E27FC236}">
                <a16:creationId xmlns:a16="http://schemas.microsoft.com/office/drawing/2014/main" id="{4D7466ED-FD83-46EE-9E93-218689C0C815}"/>
              </a:ext>
            </a:extLst>
          </p:cNvPr>
          <p:cNvSpPr txBox="1"/>
          <p:nvPr/>
        </p:nvSpPr>
        <p:spPr>
          <a:xfrm>
            <a:off x="1405020" y="2014034"/>
            <a:ext cx="475956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600">
                <a:latin typeface="Segoe UI" panose="020B0502040204020203" pitchFamily="34" charset="0"/>
                <a:cs typeface="Segoe UI" panose="020B0502040204020203" pitchFamily="34" charset="0"/>
              </a:rPr>
              <a:t>2-Port Netzwerkswitch (Extern)</a:t>
            </a:r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905A72B8-F4AD-4906-BB62-A0F761E9DBE9}"/>
              </a:ext>
            </a:extLst>
          </p:cNvPr>
          <p:cNvSpPr txBox="1"/>
          <p:nvPr/>
        </p:nvSpPr>
        <p:spPr>
          <a:xfrm>
            <a:off x="2875070" y="1858541"/>
            <a:ext cx="743933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600">
                <a:latin typeface="Segoe UI" panose="020B0502040204020203" pitchFamily="34" charset="0"/>
                <a:cs typeface="Segoe UI" panose="020B0502040204020203" pitchFamily="34" charset="0"/>
              </a:rPr>
              <a:t>Verbinde die </a:t>
            </a:r>
            <a:r>
              <a:rPr lang="de-DE" sz="2600" b="1">
                <a:latin typeface="Segoe UI" panose="020B0502040204020203" pitchFamily="34" charset="0"/>
                <a:cs typeface="Segoe UI" panose="020B0502040204020203" pitchFamily="34" charset="0"/>
              </a:rPr>
              <a:t>ganze Welt </a:t>
            </a:r>
            <a:r>
              <a:rPr lang="de-DE" sz="2600">
                <a:latin typeface="Segoe UI" panose="020B0502040204020203" pitchFamily="34" charset="0"/>
                <a:cs typeface="Segoe UI" panose="020B0502040204020203" pitchFamily="34" charset="0"/>
              </a:rPr>
              <a:t>mit deinem System</a:t>
            </a:r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FF2CB8C0-65E0-4DA4-9DEE-431EA155BAB6}"/>
              </a:ext>
            </a:extLst>
          </p:cNvPr>
          <p:cNvSpPr txBox="1"/>
          <p:nvPr/>
        </p:nvSpPr>
        <p:spPr>
          <a:xfrm>
            <a:off x="2875069" y="2723763"/>
            <a:ext cx="867331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600">
                <a:latin typeface="Segoe UI" panose="020B0502040204020203" pitchFamily="34" charset="0"/>
                <a:cs typeface="Segoe UI" panose="020B0502040204020203" pitchFamily="34" charset="0"/>
              </a:rPr>
              <a:t>Bis zu 4 User bzw. </a:t>
            </a:r>
            <a:r>
              <a:rPr lang="de-DE" sz="2600" b="1">
                <a:latin typeface="Segoe UI" panose="020B0502040204020203" pitchFamily="34" charset="0"/>
                <a:cs typeface="Segoe UI" panose="020B0502040204020203" pitchFamily="34" charset="0"/>
              </a:rPr>
              <a:t>Geräte</a:t>
            </a:r>
            <a:r>
              <a:rPr lang="de-DE" sz="2600">
                <a:latin typeface="Segoe UI" panose="020B0502040204020203" pitchFamily="34" charset="0"/>
                <a:cs typeface="Segoe UI" panose="020B0502040204020203" pitchFamily="34" charset="0"/>
              </a:rPr>
              <a:t> oder 4 </a:t>
            </a:r>
            <a:r>
              <a:rPr lang="de-DE" sz="2600" b="1">
                <a:latin typeface="Segoe UI" panose="020B0502040204020203" pitchFamily="34" charset="0"/>
                <a:cs typeface="Segoe UI" panose="020B0502040204020203" pitchFamily="34" charset="0"/>
              </a:rPr>
              <a:t>Gruppen</a:t>
            </a:r>
          </a:p>
        </p:txBody>
      </p:sp>
      <p:sp>
        <p:nvSpPr>
          <p:cNvPr id="41" name="Textfeld 40">
            <a:extLst>
              <a:ext uri="{FF2B5EF4-FFF2-40B4-BE49-F238E27FC236}">
                <a16:creationId xmlns:a16="http://schemas.microsoft.com/office/drawing/2014/main" id="{1A524D94-6C24-4BCE-8471-4C9C234C3679}"/>
              </a:ext>
            </a:extLst>
          </p:cNvPr>
          <p:cNvSpPr txBox="1"/>
          <p:nvPr/>
        </p:nvSpPr>
        <p:spPr>
          <a:xfrm>
            <a:off x="2875069" y="3588957"/>
            <a:ext cx="1023184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600">
                <a:latin typeface="Segoe UI" panose="020B0502040204020203" pitchFamily="34" charset="0"/>
                <a:cs typeface="Segoe UI" panose="020B0502040204020203" pitchFamily="34" charset="0"/>
              </a:rPr>
              <a:t>Verbinde bis zu 4 </a:t>
            </a:r>
            <a:r>
              <a:rPr lang="de-DE" sz="2600" b="1">
                <a:latin typeface="Segoe UI" panose="020B0502040204020203" pitchFamily="34" charset="0"/>
                <a:cs typeface="Segoe UI" panose="020B0502040204020203" pitchFamily="34" charset="0"/>
              </a:rPr>
              <a:t>iOS</a:t>
            </a:r>
            <a:r>
              <a:rPr lang="de-DE" sz="2600">
                <a:latin typeface="Segoe UI" panose="020B0502040204020203" pitchFamily="34" charset="0"/>
                <a:cs typeface="Segoe UI" panose="020B0502040204020203" pitchFamily="34" charset="0"/>
              </a:rPr>
              <a:t> oder </a:t>
            </a:r>
            <a:r>
              <a:rPr lang="de-DE" sz="2600" b="1">
                <a:latin typeface="Segoe UI" panose="020B0502040204020203" pitchFamily="34" charset="0"/>
                <a:cs typeface="Segoe UI" panose="020B0502040204020203" pitchFamily="34" charset="0"/>
              </a:rPr>
              <a:t>Android</a:t>
            </a:r>
            <a:r>
              <a:rPr lang="de-DE" sz="2600">
                <a:latin typeface="Segoe UI" panose="020B0502040204020203" pitchFamily="34" charset="0"/>
                <a:cs typeface="Segoe UI" panose="020B0502040204020203" pitchFamily="34" charset="0"/>
              </a:rPr>
              <a:t> Geräte </a:t>
            </a:r>
            <a:r>
              <a:rPr lang="de-DE" sz="260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*</a:t>
            </a:r>
          </a:p>
        </p:txBody>
      </p:sp>
      <p:sp>
        <p:nvSpPr>
          <p:cNvPr id="42" name="Textfeld 41">
            <a:extLst>
              <a:ext uri="{FF2B5EF4-FFF2-40B4-BE49-F238E27FC236}">
                <a16:creationId xmlns:a16="http://schemas.microsoft.com/office/drawing/2014/main" id="{A42A1271-7A56-4653-AE83-B99376B0FB24}"/>
              </a:ext>
            </a:extLst>
          </p:cNvPr>
          <p:cNvSpPr txBox="1"/>
          <p:nvPr/>
        </p:nvSpPr>
        <p:spPr>
          <a:xfrm>
            <a:off x="2875069" y="4512763"/>
            <a:ext cx="1023184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600">
                <a:latin typeface="Segoe UI" panose="020B0502040204020203" pitchFamily="34" charset="0"/>
                <a:cs typeface="Segoe UI" panose="020B0502040204020203" pitchFamily="34" charset="0"/>
              </a:rPr>
              <a:t>Für alle Verbindungen mit </a:t>
            </a:r>
            <a:r>
              <a:rPr lang="de-DE" sz="2600" b="1">
                <a:latin typeface="Segoe UI" panose="020B0502040204020203" pitchFamily="34" charset="0"/>
                <a:cs typeface="Segoe UI" panose="020B0502040204020203" pitchFamily="34" charset="0"/>
              </a:rPr>
              <a:t>schlechten Latenzen</a:t>
            </a:r>
          </a:p>
        </p:txBody>
      </p:sp>
      <p:pic>
        <p:nvPicPr>
          <p:cNvPr id="43" name="Grafik 42" descr="Check">
            <a:extLst>
              <a:ext uri="{FF2B5EF4-FFF2-40B4-BE49-F238E27FC236}">
                <a16:creationId xmlns:a16="http://schemas.microsoft.com/office/drawing/2014/main" id="{09BE3CA0-2AC9-4F23-8888-4E3C3BF641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33862" y="1845488"/>
            <a:ext cx="457200" cy="457200"/>
          </a:xfrm>
          <a:prstGeom prst="rect">
            <a:avLst/>
          </a:prstGeom>
        </p:spPr>
      </p:pic>
      <p:pic>
        <p:nvPicPr>
          <p:cNvPr id="44" name="Grafik 43" descr="Check">
            <a:extLst>
              <a:ext uri="{FF2B5EF4-FFF2-40B4-BE49-F238E27FC236}">
                <a16:creationId xmlns:a16="http://schemas.microsoft.com/office/drawing/2014/main" id="{B4C3C591-A366-4DD9-A2B9-E31E93BE5A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33862" y="2710748"/>
            <a:ext cx="457200" cy="457200"/>
          </a:xfrm>
          <a:prstGeom prst="rect">
            <a:avLst/>
          </a:prstGeom>
        </p:spPr>
      </p:pic>
      <p:pic>
        <p:nvPicPr>
          <p:cNvPr id="45" name="Grafik 44" descr="Check">
            <a:extLst>
              <a:ext uri="{FF2B5EF4-FFF2-40B4-BE49-F238E27FC236}">
                <a16:creationId xmlns:a16="http://schemas.microsoft.com/office/drawing/2014/main" id="{9F49C8A5-249C-4B61-934B-4D0D45456E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33862" y="3575942"/>
            <a:ext cx="457200" cy="457200"/>
          </a:xfrm>
          <a:prstGeom prst="rect">
            <a:avLst/>
          </a:prstGeom>
        </p:spPr>
      </p:pic>
      <p:pic>
        <p:nvPicPr>
          <p:cNvPr id="46" name="Grafik 45" descr="Check">
            <a:extLst>
              <a:ext uri="{FF2B5EF4-FFF2-40B4-BE49-F238E27FC236}">
                <a16:creationId xmlns:a16="http://schemas.microsoft.com/office/drawing/2014/main" id="{7AF7DA18-5B1A-4FBD-BCD7-8BC184D302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33862" y="4499748"/>
            <a:ext cx="457200" cy="457200"/>
          </a:xfrm>
          <a:prstGeom prst="rect">
            <a:avLst/>
          </a:prstGeom>
        </p:spPr>
      </p:pic>
      <p:sp>
        <p:nvSpPr>
          <p:cNvPr id="34" name="Rechteck 33">
            <a:extLst>
              <a:ext uri="{FF2B5EF4-FFF2-40B4-BE49-F238E27FC236}">
                <a16:creationId xmlns:a16="http://schemas.microsoft.com/office/drawing/2014/main" id="{FFEE52AD-0C65-4999-AB4D-7FE2C9658C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-2" y="5295900"/>
            <a:ext cx="12192001" cy="1562100"/>
          </a:xfrm>
          <a:prstGeom prst="rect">
            <a:avLst/>
          </a:prstGeom>
          <a:gradFill>
            <a:gsLst>
              <a:gs pos="85000">
                <a:schemeClr val="bg1"/>
              </a:gs>
              <a:gs pos="100000">
                <a:schemeClr val="lt1">
                  <a:shade val="100000"/>
                  <a:satMod val="115000"/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gradFill flip="none" rotWithShape="1">
                <a:gsLst>
                  <a:gs pos="0">
                    <a:schemeClr val="bg1"/>
                  </a:gs>
                  <a:gs pos="100000">
                    <a:schemeClr val="lt1">
                      <a:shade val="100000"/>
                      <a:satMod val="115000"/>
                      <a:alpha val="0"/>
                    </a:scheme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48" name="About">
            <a:extLst>
              <a:ext uri="{FF2B5EF4-FFF2-40B4-BE49-F238E27FC236}">
                <a16:creationId xmlns:a16="http://schemas.microsoft.com/office/drawing/2014/main" id="{15BD0374-83DF-EFDD-95DD-4E01316AC222}"/>
              </a:ext>
            </a:extLst>
          </p:cNvPr>
          <p:cNvSpPr txBox="1"/>
          <p:nvPr/>
        </p:nvSpPr>
        <p:spPr>
          <a:xfrm>
            <a:off x="6095998" y="5913051"/>
            <a:ext cx="552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2000">
                <a:solidFill>
                  <a:srgbClr val="F9B13F"/>
                </a:solidFill>
                <a:latin typeface="Segoe UI Semilight" panose="020B0402040204020203" pitchFamily="34" charset="0"/>
                <a:ea typeface="Roboto" panose="02000000000000000000" pitchFamily="2" charset="0"/>
                <a:cs typeface="Segoe UI Semilight" panose="020B0402040204020203" pitchFamily="34" charset="0"/>
              </a:defRPr>
            </a:lvl1pPr>
          </a:lstStyle>
          <a:p>
            <a:r>
              <a:rPr lang="de-DE"/>
              <a:t>INTERFACES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DB3CF257-DB2B-439C-A955-60B90A44EDD1}"/>
              </a:ext>
            </a:extLst>
          </p:cNvPr>
          <p:cNvSpPr txBox="1"/>
          <p:nvPr/>
        </p:nvSpPr>
        <p:spPr>
          <a:xfrm>
            <a:off x="4762501" y="6211131"/>
            <a:ext cx="72417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3200">
                <a:solidFill>
                  <a:srgbClr val="368A4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BRIDGEX </a:t>
            </a:r>
            <a:r>
              <a:rPr lang="de-DE" sz="3200">
                <a:solidFill>
                  <a:srgbClr val="368A4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NETWORK INTERFACE</a:t>
            </a:r>
          </a:p>
        </p:txBody>
      </p:sp>
      <p:pic>
        <p:nvPicPr>
          <p:cNvPr id="47" name="Grafik 46">
            <a:hlinkClick r:id="rId8" action="ppaction://hlinksldjump"/>
            <a:extLst>
              <a:ext uri="{FF2B5EF4-FFF2-40B4-BE49-F238E27FC236}">
                <a16:creationId xmlns:a16="http://schemas.microsoft.com/office/drawing/2014/main" id="{8D9645F5-CC26-BD67-F2C5-00D9701CF46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344414" y="5524435"/>
            <a:ext cx="543088" cy="684764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148549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3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6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" presetClass="exit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1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1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1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1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1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1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9" grpId="1"/>
      <p:bldP spid="35" grpId="0"/>
      <p:bldP spid="35" grpId="1"/>
      <p:bldP spid="38" grpId="0"/>
      <p:bldP spid="38" grpId="1"/>
      <p:bldP spid="39" grpId="0" build="p"/>
      <p:bldP spid="40" grpId="0" build="p"/>
      <p:bldP spid="41" grpId="0" build="p"/>
      <p:bldP spid="42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agline">
            <a:extLst>
              <a:ext uri="{FF2B5EF4-FFF2-40B4-BE49-F238E27FC236}">
                <a16:creationId xmlns:a16="http://schemas.microsoft.com/office/drawing/2014/main" id="{87CEC856-2CE5-456A-A293-B6475058135B}"/>
              </a:ext>
            </a:extLst>
          </p:cNvPr>
          <p:cNvSpPr txBox="1"/>
          <p:nvPr/>
        </p:nvSpPr>
        <p:spPr>
          <a:xfrm>
            <a:off x="1769032" y="622414"/>
            <a:ext cx="5474831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e-DE">
                <a:latin typeface="Segoe UI Semilight"/>
                <a:cs typeface="Segoe UI Semilight"/>
              </a:rPr>
              <a:t>EIN FLEXIBLES INTERKOM SYSTEM MIT POTENTIAL</a:t>
            </a:r>
          </a:p>
        </p:txBody>
      </p:sp>
      <p:sp>
        <p:nvSpPr>
          <p:cNvPr id="20" name="We need to talk">
            <a:extLst>
              <a:ext uri="{FF2B5EF4-FFF2-40B4-BE49-F238E27FC236}">
                <a16:creationId xmlns:a16="http://schemas.microsoft.com/office/drawing/2014/main" id="{ED694B4D-B89B-471A-9531-93A33B6D4711}"/>
              </a:ext>
            </a:extLst>
          </p:cNvPr>
          <p:cNvSpPr txBox="1"/>
          <p:nvPr/>
        </p:nvSpPr>
        <p:spPr>
          <a:xfrm>
            <a:off x="1769033" y="296039"/>
            <a:ext cx="2472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>
                <a:latin typeface="Segoe UI Semibold" panose="020B0702040204020203" pitchFamily="34" charset="0"/>
                <a:cs typeface="Segoe UI Semibold" panose="020B0702040204020203" pitchFamily="34" charset="0"/>
              </a:rPr>
              <a:t>WE NEED TO </a:t>
            </a:r>
            <a:r>
              <a:rPr lang="de-DE">
                <a:solidFill>
                  <a:srgbClr val="368A4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TALK</a:t>
            </a:r>
          </a:p>
        </p:txBody>
      </p:sp>
      <p:pic>
        <p:nvPicPr>
          <p:cNvPr id="8" name="Green-GO Logo" descr="Green-GO">
            <a:extLst>
              <a:ext uri="{FF2B5EF4-FFF2-40B4-BE49-F238E27FC236}">
                <a16:creationId xmlns:a16="http://schemas.microsoft.com/office/drawing/2014/main" id="{72FF4553-0668-41CA-842D-AAB5D2E03EE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9793" y="295217"/>
            <a:ext cx="1300924" cy="755374"/>
          </a:xfrm>
          <a:prstGeom prst="rect">
            <a:avLst/>
          </a:prstGeom>
        </p:spPr>
      </p:pic>
      <p:sp>
        <p:nvSpPr>
          <p:cNvPr id="3" name="Index Titel">
            <a:extLst>
              <a:ext uri="{FF2B5EF4-FFF2-40B4-BE49-F238E27FC236}">
                <a16:creationId xmlns:a16="http://schemas.microsoft.com/office/drawing/2014/main" id="{2F2AF33C-BAA6-4C2A-AEA2-EB49D8149F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2387600"/>
            <a:ext cx="914400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de-DE"/>
              <a:t>Index (0)</a:t>
            </a:r>
          </a:p>
        </p:txBody>
      </p:sp>
      <p:sp>
        <p:nvSpPr>
          <p:cNvPr id="4" name="Rechteck: abgerundete Ecken 3">
            <a:extLst>
              <a:ext uri="{FF2B5EF4-FFF2-40B4-BE49-F238E27FC236}">
                <a16:creationId xmlns:a16="http://schemas.microsoft.com/office/drawing/2014/main" id="{CAD7E86E-A390-6822-D148-3D0DBE1E5FC0}"/>
              </a:ext>
            </a:extLst>
          </p:cNvPr>
          <p:cNvSpPr/>
          <p:nvPr/>
        </p:nvSpPr>
        <p:spPr>
          <a:xfrm>
            <a:off x="2691951" y="1407033"/>
            <a:ext cx="9500049" cy="948300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Freihandform: Form 28">
            <a:extLst>
              <a:ext uri="{FF2B5EF4-FFF2-40B4-BE49-F238E27FC236}">
                <a16:creationId xmlns:a16="http://schemas.microsoft.com/office/drawing/2014/main" id="{A458191F-B76C-D3F3-9C2A-24C26CD6EA39}"/>
              </a:ext>
            </a:extLst>
          </p:cNvPr>
          <p:cNvSpPr/>
          <p:nvPr/>
        </p:nvSpPr>
        <p:spPr>
          <a:xfrm>
            <a:off x="6116279" y="1291110"/>
            <a:ext cx="8533" cy="8533"/>
          </a:xfrm>
          <a:custGeom>
            <a:avLst/>
            <a:gdLst/>
            <a:ahLst/>
            <a:cxnLst/>
            <a:rect l="l" t="t" r="r" b="b"/>
            <a:pathLst>
              <a:path w="8533" h="8533"/>
            </a:pathLst>
          </a:custGeom>
          <a:noFill/>
          <a:ln w="25469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30" name="Freihandform: Form 29">
            <a:extLst>
              <a:ext uri="{FF2B5EF4-FFF2-40B4-BE49-F238E27FC236}">
                <a16:creationId xmlns:a16="http://schemas.microsoft.com/office/drawing/2014/main" id="{65CA3480-EE94-6AD6-16E7-CAB8C40F6124}"/>
              </a:ext>
            </a:extLst>
          </p:cNvPr>
          <p:cNvSpPr/>
          <p:nvPr/>
        </p:nvSpPr>
        <p:spPr>
          <a:xfrm>
            <a:off x="6116279" y="1291110"/>
            <a:ext cx="8533" cy="8533"/>
          </a:xfrm>
          <a:custGeom>
            <a:avLst/>
            <a:gdLst/>
            <a:ahLst/>
            <a:cxnLst/>
            <a:rect l="l" t="t" r="r" b="b"/>
            <a:pathLst>
              <a:path w="8533" h="8533"/>
            </a:pathLst>
          </a:custGeom>
          <a:noFill/>
          <a:ln w="25469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57" name="Sprechstellen">
            <a:extLst>
              <a:ext uri="{FF2B5EF4-FFF2-40B4-BE49-F238E27FC236}">
                <a16:creationId xmlns:a16="http://schemas.microsoft.com/office/drawing/2014/main" id="{2F90C66F-386B-0233-445F-256F17024B1A}"/>
              </a:ext>
            </a:extLst>
          </p:cNvPr>
          <p:cNvSpPr txBox="1"/>
          <p:nvPr/>
        </p:nvSpPr>
        <p:spPr>
          <a:xfrm rot="16200000">
            <a:off x="-1890469" y="3522352"/>
            <a:ext cx="625052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5000">
                <a:latin typeface="Segoe UI Black" panose="020B0A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THEMEN</a:t>
            </a:r>
            <a:r>
              <a:rPr lang="de-DE" sz="5000">
                <a:solidFill>
                  <a:schemeClr val="bg1">
                    <a:lumMod val="6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INDEX</a:t>
            </a:r>
            <a:endParaRPr lang="de-DE" sz="5000">
              <a:solidFill>
                <a:schemeClr val="bg1">
                  <a:lumMod val="65000"/>
                </a:schemeClr>
              </a:solidFill>
              <a:latin typeface="Segoe UI Semibold" panose="020B0702040204020203" pitchFamily="34" charset="0"/>
              <a:ea typeface="Roboto" panose="02000000000000000000" pitchFamily="2" charset="0"/>
              <a:cs typeface="Segoe UI Semibold" panose="020B0702040204020203" pitchFamily="34" charset="0"/>
            </a:endParaRPr>
          </a:p>
        </p:txBody>
      </p:sp>
      <p:sp>
        <p:nvSpPr>
          <p:cNvPr id="58" name="Rechteck: abgerundete Ecken 57">
            <a:extLst>
              <a:ext uri="{FF2B5EF4-FFF2-40B4-BE49-F238E27FC236}">
                <a16:creationId xmlns:a16="http://schemas.microsoft.com/office/drawing/2014/main" id="{F274E17E-4635-9507-A7B6-C52DEDDED438}"/>
              </a:ext>
            </a:extLst>
          </p:cNvPr>
          <p:cNvSpPr/>
          <p:nvPr/>
        </p:nvSpPr>
        <p:spPr>
          <a:xfrm>
            <a:off x="2683418" y="2440269"/>
            <a:ext cx="9508952" cy="947481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0" name="Freihandform: Form 59">
            <a:extLst>
              <a:ext uri="{FF2B5EF4-FFF2-40B4-BE49-F238E27FC236}">
                <a16:creationId xmlns:a16="http://schemas.microsoft.com/office/drawing/2014/main" id="{EEAA9DA1-7259-947E-F69E-9B3E2913FED7}"/>
              </a:ext>
            </a:extLst>
          </p:cNvPr>
          <p:cNvSpPr/>
          <p:nvPr/>
        </p:nvSpPr>
        <p:spPr>
          <a:xfrm>
            <a:off x="4592278" y="2469836"/>
            <a:ext cx="8533" cy="8533"/>
          </a:xfrm>
          <a:custGeom>
            <a:avLst/>
            <a:gdLst/>
            <a:ahLst/>
            <a:cxnLst/>
            <a:rect l="l" t="t" r="r" b="b"/>
            <a:pathLst>
              <a:path w="8533" h="8533"/>
            </a:pathLst>
          </a:custGeom>
          <a:noFill/>
          <a:ln w="25469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61" name="Freihandform: Form 60">
            <a:extLst>
              <a:ext uri="{FF2B5EF4-FFF2-40B4-BE49-F238E27FC236}">
                <a16:creationId xmlns:a16="http://schemas.microsoft.com/office/drawing/2014/main" id="{05F9A74D-2035-C6B1-DDD4-E5F391DF0950}"/>
              </a:ext>
            </a:extLst>
          </p:cNvPr>
          <p:cNvSpPr/>
          <p:nvPr/>
        </p:nvSpPr>
        <p:spPr>
          <a:xfrm>
            <a:off x="4592278" y="2469836"/>
            <a:ext cx="8533" cy="8533"/>
          </a:xfrm>
          <a:custGeom>
            <a:avLst/>
            <a:gdLst/>
            <a:ahLst/>
            <a:cxnLst/>
            <a:rect l="l" t="t" r="r" b="b"/>
            <a:pathLst>
              <a:path w="8533" h="8533"/>
            </a:pathLst>
          </a:custGeom>
          <a:noFill/>
          <a:ln w="25469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67" name="Rechteck: abgerundete Ecken 66">
            <a:extLst>
              <a:ext uri="{FF2B5EF4-FFF2-40B4-BE49-F238E27FC236}">
                <a16:creationId xmlns:a16="http://schemas.microsoft.com/office/drawing/2014/main" id="{6C3559A2-AFA7-A0D6-AB6E-D3B222D7908C}"/>
              </a:ext>
            </a:extLst>
          </p:cNvPr>
          <p:cNvSpPr/>
          <p:nvPr/>
        </p:nvSpPr>
        <p:spPr>
          <a:xfrm>
            <a:off x="2691948" y="5561346"/>
            <a:ext cx="9500422" cy="942882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9" name="Freihandform: Form 68">
            <a:extLst>
              <a:ext uri="{FF2B5EF4-FFF2-40B4-BE49-F238E27FC236}">
                <a16:creationId xmlns:a16="http://schemas.microsoft.com/office/drawing/2014/main" id="{7C700B4E-7940-CD43-1F58-500985BA0236}"/>
              </a:ext>
            </a:extLst>
          </p:cNvPr>
          <p:cNvSpPr/>
          <p:nvPr/>
        </p:nvSpPr>
        <p:spPr>
          <a:xfrm>
            <a:off x="4592278" y="3553312"/>
            <a:ext cx="8533" cy="8533"/>
          </a:xfrm>
          <a:custGeom>
            <a:avLst/>
            <a:gdLst/>
            <a:ahLst/>
            <a:cxnLst/>
            <a:rect l="l" t="t" r="r" b="b"/>
            <a:pathLst>
              <a:path w="8533" h="8533"/>
            </a:pathLst>
          </a:custGeom>
          <a:noFill/>
          <a:ln w="25469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70" name="Freihandform: Form 69">
            <a:extLst>
              <a:ext uri="{FF2B5EF4-FFF2-40B4-BE49-F238E27FC236}">
                <a16:creationId xmlns:a16="http://schemas.microsoft.com/office/drawing/2014/main" id="{866D34CE-869D-4351-042D-85C1DE869CC9}"/>
              </a:ext>
            </a:extLst>
          </p:cNvPr>
          <p:cNvSpPr/>
          <p:nvPr/>
        </p:nvSpPr>
        <p:spPr>
          <a:xfrm>
            <a:off x="4592278" y="3553312"/>
            <a:ext cx="8533" cy="8533"/>
          </a:xfrm>
          <a:custGeom>
            <a:avLst/>
            <a:gdLst/>
            <a:ahLst/>
            <a:cxnLst/>
            <a:rect l="l" t="t" r="r" b="b"/>
            <a:pathLst>
              <a:path w="8533" h="8533"/>
            </a:pathLst>
          </a:custGeom>
          <a:noFill/>
          <a:ln w="25469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76" name="Rechteck: abgerundete Ecken 75">
            <a:extLst>
              <a:ext uri="{FF2B5EF4-FFF2-40B4-BE49-F238E27FC236}">
                <a16:creationId xmlns:a16="http://schemas.microsoft.com/office/drawing/2014/main" id="{6FDEF7DA-7736-9B49-D7E4-79A8A2A79D63}"/>
              </a:ext>
            </a:extLst>
          </p:cNvPr>
          <p:cNvSpPr/>
          <p:nvPr/>
        </p:nvSpPr>
        <p:spPr>
          <a:xfrm>
            <a:off x="2691948" y="3479499"/>
            <a:ext cx="9500422" cy="947481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8" name="Freihandform: Form 77">
            <a:extLst>
              <a:ext uri="{FF2B5EF4-FFF2-40B4-BE49-F238E27FC236}">
                <a16:creationId xmlns:a16="http://schemas.microsoft.com/office/drawing/2014/main" id="{EF882947-F718-10B8-3407-A6FD2A032EA2}"/>
              </a:ext>
            </a:extLst>
          </p:cNvPr>
          <p:cNvSpPr/>
          <p:nvPr/>
        </p:nvSpPr>
        <p:spPr>
          <a:xfrm>
            <a:off x="4592278" y="4674888"/>
            <a:ext cx="8533" cy="8533"/>
          </a:xfrm>
          <a:custGeom>
            <a:avLst/>
            <a:gdLst/>
            <a:ahLst/>
            <a:cxnLst/>
            <a:rect l="l" t="t" r="r" b="b"/>
            <a:pathLst>
              <a:path w="8533" h="8533"/>
            </a:pathLst>
          </a:custGeom>
          <a:noFill/>
          <a:ln w="25469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79" name="Freihandform: Form 78">
            <a:extLst>
              <a:ext uri="{FF2B5EF4-FFF2-40B4-BE49-F238E27FC236}">
                <a16:creationId xmlns:a16="http://schemas.microsoft.com/office/drawing/2014/main" id="{459ECB34-1636-6FB1-67FA-5C0682463DC1}"/>
              </a:ext>
            </a:extLst>
          </p:cNvPr>
          <p:cNvSpPr/>
          <p:nvPr/>
        </p:nvSpPr>
        <p:spPr>
          <a:xfrm>
            <a:off x="4592278" y="4674888"/>
            <a:ext cx="8533" cy="8533"/>
          </a:xfrm>
          <a:custGeom>
            <a:avLst/>
            <a:gdLst/>
            <a:ahLst/>
            <a:cxnLst/>
            <a:rect l="l" t="t" r="r" b="b"/>
            <a:pathLst>
              <a:path w="8533" h="8533"/>
            </a:pathLst>
          </a:custGeom>
          <a:noFill/>
          <a:ln w="25469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85" name="Rechteck: abgerundete Ecken 84">
            <a:extLst>
              <a:ext uri="{FF2B5EF4-FFF2-40B4-BE49-F238E27FC236}">
                <a16:creationId xmlns:a16="http://schemas.microsoft.com/office/drawing/2014/main" id="{7BECC7E9-61DA-93B1-CA16-D328D8CB1925}"/>
              </a:ext>
            </a:extLst>
          </p:cNvPr>
          <p:cNvSpPr/>
          <p:nvPr/>
        </p:nvSpPr>
        <p:spPr>
          <a:xfrm>
            <a:off x="2691948" y="4518800"/>
            <a:ext cx="9500051" cy="942883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7" name="Freihandform: Form 86">
            <a:extLst>
              <a:ext uri="{FF2B5EF4-FFF2-40B4-BE49-F238E27FC236}">
                <a16:creationId xmlns:a16="http://schemas.microsoft.com/office/drawing/2014/main" id="{CF755A2C-374D-1F4E-862D-A097B938D2DB}"/>
              </a:ext>
            </a:extLst>
          </p:cNvPr>
          <p:cNvSpPr/>
          <p:nvPr/>
        </p:nvSpPr>
        <p:spPr>
          <a:xfrm>
            <a:off x="4592278" y="5796464"/>
            <a:ext cx="8533" cy="8533"/>
          </a:xfrm>
          <a:custGeom>
            <a:avLst/>
            <a:gdLst/>
            <a:ahLst/>
            <a:cxnLst/>
            <a:rect l="l" t="t" r="r" b="b"/>
            <a:pathLst>
              <a:path w="8533" h="8533"/>
            </a:pathLst>
          </a:custGeom>
          <a:noFill/>
          <a:ln w="25469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88" name="Freihandform: Form 87">
            <a:extLst>
              <a:ext uri="{FF2B5EF4-FFF2-40B4-BE49-F238E27FC236}">
                <a16:creationId xmlns:a16="http://schemas.microsoft.com/office/drawing/2014/main" id="{A9BA8185-D0D6-B584-8120-6351CA4C1BF3}"/>
              </a:ext>
            </a:extLst>
          </p:cNvPr>
          <p:cNvSpPr/>
          <p:nvPr/>
        </p:nvSpPr>
        <p:spPr>
          <a:xfrm>
            <a:off x="4592278" y="5796464"/>
            <a:ext cx="8533" cy="8533"/>
          </a:xfrm>
          <a:custGeom>
            <a:avLst/>
            <a:gdLst/>
            <a:ahLst/>
            <a:cxnLst/>
            <a:rect l="l" t="t" r="r" b="b"/>
            <a:pathLst>
              <a:path w="8533" h="8533"/>
            </a:pathLst>
          </a:custGeom>
          <a:noFill/>
          <a:ln w="25469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11" name="Pfeil: Fünfeck 10">
            <a:hlinkClick r:id="rId5" action="ppaction://hlinksldjump"/>
            <a:extLst>
              <a:ext uri="{FF2B5EF4-FFF2-40B4-BE49-F238E27FC236}">
                <a16:creationId xmlns:a16="http://schemas.microsoft.com/office/drawing/2014/main" id="{EA68CED2-3637-46CF-0020-5CB77D6D6D0A}"/>
              </a:ext>
            </a:extLst>
          </p:cNvPr>
          <p:cNvSpPr/>
          <p:nvPr/>
        </p:nvSpPr>
        <p:spPr>
          <a:xfrm>
            <a:off x="2691950" y="1407852"/>
            <a:ext cx="3338904" cy="947481"/>
          </a:xfrm>
          <a:prstGeom prst="homePlate">
            <a:avLst/>
          </a:prstGeom>
          <a:solidFill>
            <a:srgbClr val="356C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About">
            <a:extLst>
              <a:ext uri="{FF2B5EF4-FFF2-40B4-BE49-F238E27FC236}">
                <a16:creationId xmlns:a16="http://schemas.microsoft.com/office/drawing/2014/main" id="{0C639645-5EB3-8EB7-ABAF-6287F6C22AA7}"/>
              </a:ext>
            </a:extLst>
          </p:cNvPr>
          <p:cNvSpPr txBox="1"/>
          <p:nvPr/>
        </p:nvSpPr>
        <p:spPr>
          <a:xfrm>
            <a:off x="3477694" y="1622886"/>
            <a:ext cx="55282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WAS IST?</a:t>
            </a:r>
          </a:p>
        </p:txBody>
      </p:sp>
      <p:sp>
        <p:nvSpPr>
          <p:cNvPr id="99" name="Pfeil: Fünfeck 98">
            <a:hlinkClick r:id="rId6" action="ppaction://hlinksldjump"/>
            <a:extLst>
              <a:ext uri="{FF2B5EF4-FFF2-40B4-BE49-F238E27FC236}">
                <a16:creationId xmlns:a16="http://schemas.microsoft.com/office/drawing/2014/main" id="{FEED51CB-621B-B463-1016-EC2038D0C3BC}"/>
              </a:ext>
            </a:extLst>
          </p:cNvPr>
          <p:cNvSpPr/>
          <p:nvPr/>
        </p:nvSpPr>
        <p:spPr>
          <a:xfrm>
            <a:off x="2691949" y="2440269"/>
            <a:ext cx="4547646" cy="947481"/>
          </a:xfrm>
          <a:prstGeom prst="homePlate">
            <a:avLst/>
          </a:prstGeom>
          <a:solidFill>
            <a:srgbClr val="368A4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9" name="About">
            <a:extLst>
              <a:ext uri="{FF2B5EF4-FFF2-40B4-BE49-F238E27FC236}">
                <a16:creationId xmlns:a16="http://schemas.microsoft.com/office/drawing/2014/main" id="{69383F4F-0378-555D-1427-35C5887380C3}"/>
              </a:ext>
            </a:extLst>
          </p:cNvPr>
          <p:cNvSpPr txBox="1"/>
          <p:nvPr/>
        </p:nvSpPr>
        <p:spPr>
          <a:xfrm>
            <a:off x="3477694" y="2647210"/>
            <a:ext cx="55282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SPRECHSTELLEN</a:t>
            </a:r>
          </a:p>
        </p:txBody>
      </p:sp>
      <p:sp>
        <p:nvSpPr>
          <p:cNvPr id="100" name="Pfeil: Fünfeck 99">
            <a:hlinkClick r:id="rId7" action="ppaction://hlinksldjump"/>
            <a:extLst>
              <a:ext uri="{FF2B5EF4-FFF2-40B4-BE49-F238E27FC236}">
                <a16:creationId xmlns:a16="http://schemas.microsoft.com/office/drawing/2014/main" id="{7CFCF27E-EA98-D7D1-636D-8BF818964537}"/>
              </a:ext>
            </a:extLst>
          </p:cNvPr>
          <p:cNvSpPr/>
          <p:nvPr/>
        </p:nvSpPr>
        <p:spPr>
          <a:xfrm>
            <a:off x="2691949" y="3479499"/>
            <a:ext cx="3803956" cy="947481"/>
          </a:xfrm>
          <a:prstGeom prst="homePlate">
            <a:avLst/>
          </a:prstGeom>
          <a:solidFill>
            <a:srgbClr val="F9B1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7" name="About">
            <a:extLst>
              <a:ext uri="{FF2B5EF4-FFF2-40B4-BE49-F238E27FC236}">
                <a16:creationId xmlns:a16="http://schemas.microsoft.com/office/drawing/2014/main" id="{9C0239E6-1B75-175D-FEE4-3297C4E0091B}"/>
              </a:ext>
            </a:extLst>
          </p:cNvPr>
          <p:cNvSpPr txBox="1"/>
          <p:nvPr/>
        </p:nvSpPr>
        <p:spPr>
          <a:xfrm>
            <a:off x="3477694" y="3691967"/>
            <a:ext cx="55282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INTERFACES</a:t>
            </a:r>
          </a:p>
        </p:txBody>
      </p:sp>
      <p:sp>
        <p:nvSpPr>
          <p:cNvPr id="101" name="Pfeil: Fünfeck 100">
            <a:hlinkClick r:id="rId8" action="ppaction://hlinksldjump"/>
            <a:extLst>
              <a:ext uri="{FF2B5EF4-FFF2-40B4-BE49-F238E27FC236}">
                <a16:creationId xmlns:a16="http://schemas.microsoft.com/office/drawing/2014/main" id="{283A235D-3609-CEA9-339D-6BCA05910E10}"/>
              </a:ext>
            </a:extLst>
          </p:cNvPr>
          <p:cNvSpPr/>
          <p:nvPr/>
        </p:nvSpPr>
        <p:spPr>
          <a:xfrm>
            <a:off x="2691949" y="4518729"/>
            <a:ext cx="3855217" cy="942883"/>
          </a:xfrm>
          <a:prstGeom prst="homePlat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6" name="About">
            <a:extLst>
              <a:ext uri="{FF2B5EF4-FFF2-40B4-BE49-F238E27FC236}">
                <a16:creationId xmlns:a16="http://schemas.microsoft.com/office/drawing/2014/main" id="{E3A25833-E4DB-EBE3-629E-D3E718F08C92}"/>
              </a:ext>
            </a:extLst>
          </p:cNvPr>
          <p:cNvSpPr txBox="1"/>
          <p:nvPr/>
        </p:nvSpPr>
        <p:spPr>
          <a:xfrm>
            <a:off x="3477694" y="4715906"/>
            <a:ext cx="55282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BEDIENUNG</a:t>
            </a:r>
          </a:p>
        </p:txBody>
      </p:sp>
      <p:sp>
        <p:nvSpPr>
          <p:cNvPr id="102" name="Pfeil: Fünfeck 101">
            <a:hlinkClick r:id="rId9" action="ppaction://hlinksldjump"/>
            <a:extLst>
              <a:ext uri="{FF2B5EF4-FFF2-40B4-BE49-F238E27FC236}">
                <a16:creationId xmlns:a16="http://schemas.microsoft.com/office/drawing/2014/main" id="{5B66492A-52DB-F86F-F10D-6CDBF0A3DE65}"/>
              </a:ext>
            </a:extLst>
          </p:cNvPr>
          <p:cNvSpPr/>
          <p:nvPr/>
        </p:nvSpPr>
        <p:spPr>
          <a:xfrm>
            <a:off x="2691948" y="5561346"/>
            <a:ext cx="6664471" cy="942882"/>
          </a:xfrm>
          <a:prstGeom prst="homePlat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8" name="About">
            <a:extLst>
              <a:ext uri="{FF2B5EF4-FFF2-40B4-BE49-F238E27FC236}">
                <a16:creationId xmlns:a16="http://schemas.microsoft.com/office/drawing/2014/main" id="{FA5CE31A-F69A-D365-1065-7DF003275471}"/>
              </a:ext>
            </a:extLst>
          </p:cNvPr>
          <p:cNvSpPr txBox="1"/>
          <p:nvPr/>
        </p:nvSpPr>
        <p:spPr>
          <a:xfrm>
            <a:off x="3477694" y="5771177"/>
            <a:ext cx="55282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EINRICHTUNG &amp; SOFTWARE</a:t>
            </a:r>
          </a:p>
        </p:txBody>
      </p:sp>
      <p:sp>
        <p:nvSpPr>
          <p:cNvPr id="16" name="Freihandform: Form 15">
            <a:extLst>
              <a:ext uri="{FF2B5EF4-FFF2-40B4-BE49-F238E27FC236}">
                <a16:creationId xmlns:a16="http://schemas.microsoft.com/office/drawing/2014/main" id="{E8906862-60E9-B99A-948F-022B2087B7BD}"/>
              </a:ext>
            </a:extLst>
          </p:cNvPr>
          <p:cNvSpPr/>
          <p:nvPr/>
        </p:nvSpPr>
        <p:spPr>
          <a:xfrm>
            <a:off x="1442601" y="1225675"/>
            <a:ext cx="8200" cy="8200"/>
          </a:xfrm>
          <a:custGeom>
            <a:avLst/>
            <a:gdLst/>
            <a:ahLst/>
            <a:cxnLst/>
            <a:rect l="l" t="t" r="r" b="b"/>
            <a:pathLst>
              <a:path w="8200" h="8200"/>
            </a:pathLst>
          </a:custGeom>
          <a:noFill/>
          <a:ln w="24537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17" name="Freihandform: Form 16">
            <a:extLst>
              <a:ext uri="{FF2B5EF4-FFF2-40B4-BE49-F238E27FC236}">
                <a16:creationId xmlns:a16="http://schemas.microsoft.com/office/drawing/2014/main" id="{7A7857FE-DEA1-915E-AA03-5CD3EE7613CE}"/>
              </a:ext>
            </a:extLst>
          </p:cNvPr>
          <p:cNvSpPr/>
          <p:nvPr/>
        </p:nvSpPr>
        <p:spPr>
          <a:xfrm>
            <a:off x="1442601" y="1225675"/>
            <a:ext cx="8200" cy="8200"/>
          </a:xfrm>
          <a:custGeom>
            <a:avLst/>
            <a:gdLst/>
            <a:ahLst/>
            <a:cxnLst/>
            <a:rect l="l" t="t" r="r" b="b"/>
            <a:pathLst>
              <a:path w="8200" h="8200"/>
            </a:pathLst>
          </a:custGeom>
          <a:noFill/>
          <a:ln w="24537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pic>
        <p:nvPicPr>
          <p:cNvPr id="190" name="Grafik 189">
            <a:hlinkClick r:id="rId5" action="ppaction://hlinksldjump"/>
            <a:extLst>
              <a:ext uri="{FF2B5EF4-FFF2-40B4-BE49-F238E27FC236}">
                <a16:creationId xmlns:a16="http://schemas.microsoft.com/office/drawing/2014/main" id="{D29A2C7D-229C-B6F6-C932-DD91854E73C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307619" y="1403063"/>
            <a:ext cx="768658" cy="969178"/>
          </a:xfrm>
          <a:prstGeom prst="rect">
            <a:avLst/>
          </a:prstGeom>
          <a:effectLst>
            <a:outerShdw blurRad="101600" dist="38100" dir="1260000" algn="tl" rotWithShape="0">
              <a:prstClr val="black">
                <a:alpha val="50000"/>
              </a:prstClr>
            </a:outerShdw>
          </a:effectLst>
        </p:spPr>
      </p:pic>
      <p:pic>
        <p:nvPicPr>
          <p:cNvPr id="192" name="Grafik 191">
            <a:hlinkClick r:id="rId6" action="ppaction://hlinksldjump"/>
            <a:extLst>
              <a:ext uri="{FF2B5EF4-FFF2-40B4-BE49-F238E27FC236}">
                <a16:creationId xmlns:a16="http://schemas.microsoft.com/office/drawing/2014/main" id="{7077457E-00EC-2EEC-3941-4EB37041F53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306938" y="2428071"/>
            <a:ext cx="776739" cy="979366"/>
          </a:xfrm>
          <a:prstGeom prst="rect">
            <a:avLst/>
          </a:prstGeom>
          <a:effectLst>
            <a:outerShdw blurRad="101600" dist="38100" dir="1260000" algn="tl" rotWithShape="0">
              <a:prstClr val="black">
                <a:alpha val="50000"/>
              </a:prstClr>
            </a:outerShdw>
          </a:effectLst>
        </p:spPr>
      </p:pic>
      <p:pic>
        <p:nvPicPr>
          <p:cNvPr id="196" name="Grafik 195">
            <a:hlinkClick r:id="rId7" action="ppaction://hlinksldjump"/>
            <a:extLst>
              <a:ext uri="{FF2B5EF4-FFF2-40B4-BE49-F238E27FC236}">
                <a16:creationId xmlns:a16="http://schemas.microsoft.com/office/drawing/2014/main" id="{47CAECB1-CEEF-0C3B-D3A9-B4ABED1D9AF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307061" y="3473395"/>
            <a:ext cx="776616" cy="979212"/>
          </a:xfrm>
          <a:prstGeom prst="rect">
            <a:avLst/>
          </a:prstGeom>
          <a:effectLst>
            <a:outerShdw blurRad="101600" dist="38100" dir="1260000" algn="tl" rotWithShape="0">
              <a:prstClr val="black">
                <a:alpha val="50000"/>
              </a:prstClr>
            </a:outerShdw>
          </a:effectLst>
        </p:spPr>
      </p:pic>
      <p:pic>
        <p:nvPicPr>
          <p:cNvPr id="198" name="Grafik 197">
            <a:hlinkClick r:id="rId9" action="ppaction://hlinksldjump"/>
            <a:extLst>
              <a:ext uri="{FF2B5EF4-FFF2-40B4-BE49-F238E27FC236}">
                <a16:creationId xmlns:a16="http://schemas.microsoft.com/office/drawing/2014/main" id="{9784D0A6-085A-C00A-CA9F-ADD956FB514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2307061" y="5553361"/>
            <a:ext cx="776616" cy="979212"/>
          </a:xfrm>
          <a:prstGeom prst="rect">
            <a:avLst/>
          </a:prstGeom>
          <a:effectLst>
            <a:outerShdw blurRad="101600" dist="38100" dir="1260000" algn="tl" rotWithShape="0">
              <a:prstClr val="black">
                <a:alpha val="50000"/>
              </a:prstClr>
            </a:outerShdw>
          </a:effectLst>
        </p:spPr>
      </p:pic>
      <p:pic>
        <p:nvPicPr>
          <p:cNvPr id="204" name="Grafik 203">
            <a:hlinkClick r:id="rId8" action="ppaction://hlinksldjump"/>
            <a:extLst>
              <a:ext uri="{FF2B5EF4-FFF2-40B4-BE49-F238E27FC236}">
                <a16:creationId xmlns:a16="http://schemas.microsoft.com/office/drawing/2014/main" id="{109E9CF8-5AD5-66DA-B0EB-1E214EE2A24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2307633" y="4513285"/>
            <a:ext cx="776044" cy="978490"/>
          </a:xfrm>
          <a:prstGeom prst="rect">
            <a:avLst/>
          </a:prstGeom>
          <a:effectLst>
            <a:outerShdw blurRad="101600" dist="38100" dir="1260000" algn="tl" rotWithShape="0">
              <a:prstClr val="black">
                <a:alpha val="5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8329640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2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8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500" fill="hold"/>
                                        <p:tgtEl>
                                          <p:spTgt spid="204"/>
                                        </p:tgtEl>
                                      </p:cBhvr>
                                      <p:by x="108000" y="108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animBg="1"/>
      <p:bldP spid="100" grpId="0" animBg="1"/>
      <p:bldP spid="77" grpId="0"/>
      <p:bldP spid="10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afik 21">
            <a:hlinkClick r:id="rId3" action="ppaction://hlinksldjump"/>
            <a:extLst>
              <a:ext uri="{FF2B5EF4-FFF2-40B4-BE49-F238E27FC236}">
                <a16:creationId xmlns:a16="http://schemas.microsoft.com/office/drawing/2014/main" id="{3719C9AE-2611-993C-0000-6B4C3484B5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344414" y="5526367"/>
            <a:ext cx="543088" cy="684763"/>
          </a:xfrm>
          <a:prstGeom prst="rect">
            <a:avLst/>
          </a:prstGeom>
          <a:effectLst/>
        </p:spPr>
      </p:pic>
      <p:pic>
        <p:nvPicPr>
          <p:cNvPr id="8" name="Grafik 7" descr="Green-GO">
            <a:extLst>
              <a:ext uri="{FF2B5EF4-FFF2-40B4-BE49-F238E27FC236}">
                <a16:creationId xmlns:a16="http://schemas.microsoft.com/office/drawing/2014/main" id="{72FF4553-0668-41CA-842D-AAB5D2E03EE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79793" y="295217"/>
            <a:ext cx="1300924" cy="755374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ED694B4D-B89B-471A-9531-93A33B6D4711}"/>
              </a:ext>
            </a:extLst>
          </p:cNvPr>
          <p:cNvSpPr txBox="1"/>
          <p:nvPr/>
        </p:nvSpPr>
        <p:spPr>
          <a:xfrm>
            <a:off x="1769033" y="296039"/>
            <a:ext cx="2472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>
                <a:latin typeface="Segoe UI Semibold" panose="020B0702040204020203" pitchFamily="34" charset="0"/>
                <a:cs typeface="Segoe UI Semibold" panose="020B0702040204020203" pitchFamily="34" charset="0"/>
              </a:rPr>
              <a:t>WE NEED TO </a:t>
            </a:r>
            <a:r>
              <a:rPr lang="de-DE" b="1">
                <a:solidFill>
                  <a:srgbClr val="368A4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TALK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87CEC856-2CE5-456A-A293-B6475058135B}"/>
              </a:ext>
            </a:extLst>
          </p:cNvPr>
          <p:cNvSpPr txBox="1"/>
          <p:nvPr/>
        </p:nvSpPr>
        <p:spPr>
          <a:xfrm>
            <a:off x="1769032" y="622414"/>
            <a:ext cx="5474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>
                <a:latin typeface="Segoe UI Semilight"/>
                <a:cs typeface="Segoe UI Semilight"/>
              </a:rPr>
              <a:t>EIN FLEXIBLES INTERKOM SYSTEM MIT POTENTIAL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EB1D4C0F-639A-4477-8D3D-EDC2860B91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2387600"/>
            <a:ext cx="914400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de-DE"/>
              <a:t>Signalfarben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4AE2142A-E817-24C5-F5DE-39663355989E}"/>
              </a:ext>
            </a:extLst>
          </p:cNvPr>
          <p:cNvSpPr txBox="1"/>
          <p:nvPr/>
        </p:nvSpPr>
        <p:spPr>
          <a:xfrm>
            <a:off x="9807952" y="5912888"/>
            <a:ext cx="30729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>
                <a:solidFill>
                  <a:srgbClr val="F9B13F"/>
                </a:solidFill>
                <a:latin typeface="Segoe UI Semilight" panose="020B0402040204020203" pitchFamily="34" charset="0"/>
                <a:ea typeface="Roboto" panose="02000000000000000000" pitchFamily="2" charset="0"/>
                <a:cs typeface="Segoe UI Semilight" panose="020B0402040204020203" pitchFamily="34" charset="0"/>
              </a:rPr>
              <a:t>BEDIENUNG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4C6D54BF-F8D9-0AA2-C33B-902441E5D39B}"/>
              </a:ext>
            </a:extLst>
          </p:cNvPr>
          <p:cNvSpPr txBox="1"/>
          <p:nvPr/>
        </p:nvSpPr>
        <p:spPr>
          <a:xfrm>
            <a:off x="7378021" y="6211131"/>
            <a:ext cx="46262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3200">
                <a:solidFill>
                  <a:srgbClr val="368A4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SIGNAL</a:t>
            </a:r>
            <a:r>
              <a:rPr lang="de-DE" sz="3200">
                <a:solidFill>
                  <a:srgbClr val="368A4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FARBEN</a:t>
            </a:r>
            <a:endParaRPr lang="de-DE" sz="3200">
              <a:solidFill>
                <a:srgbClr val="368A4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EDAB49A4-19FE-B293-8AB1-5844DCC3C835}"/>
              </a:ext>
            </a:extLst>
          </p:cNvPr>
          <p:cNvSpPr/>
          <p:nvPr/>
        </p:nvSpPr>
        <p:spPr>
          <a:xfrm>
            <a:off x="2564685" y="1741706"/>
            <a:ext cx="339634" cy="339634"/>
          </a:xfrm>
          <a:prstGeom prst="ellipse">
            <a:avLst/>
          </a:prstGeom>
          <a:solidFill>
            <a:srgbClr val="356C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56FAFBDB-3FA9-1F2E-753B-78821D726A1E}"/>
              </a:ext>
            </a:extLst>
          </p:cNvPr>
          <p:cNvSpPr/>
          <p:nvPr/>
        </p:nvSpPr>
        <p:spPr>
          <a:xfrm>
            <a:off x="2564685" y="2452663"/>
            <a:ext cx="339634" cy="339634"/>
          </a:xfrm>
          <a:prstGeom prst="ellipse">
            <a:avLst/>
          </a:prstGeom>
          <a:solidFill>
            <a:srgbClr val="F9B1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72BA46C7-6AF7-E206-04FA-F8E64F1C60E5}"/>
              </a:ext>
            </a:extLst>
          </p:cNvPr>
          <p:cNvSpPr/>
          <p:nvPr/>
        </p:nvSpPr>
        <p:spPr>
          <a:xfrm>
            <a:off x="2564685" y="3163620"/>
            <a:ext cx="339634" cy="339634"/>
          </a:xfrm>
          <a:prstGeom prst="ellipse">
            <a:avLst/>
          </a:prstGeom>
          <a:solidFill>
            <a:srgbClr val="368A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8F0E105B-8668-20A4-21EE-B2E1B76F4238}"/>
              </a:ext>
            </a:extLst>
          </p:cNvPr>
          <p:cNvSpPr/>
          <p:nvPr/>
        </p:nvSpPr>
        <p:spPr>
          <a:xfrm>
            <a:off x="2564685" y="3874577"/>
            <a:ext cx="339634" cy="339634"/>
          </a:xfrm>
          <a:prstGeom prst="ellipse">
            <a:avLst/>
          </a:prstGeom>
          <a:solidFill>
            <a:srgbClr val="F20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AC37F41C-73A0-D7D9-D408-EF10900336C9}"/>
              </a:ext>
            </a:extLst>
          </p:cNvPr>
          <p:cNvSpPr txBox="1"/>
          <p:nvPr/>
        </p:nvSpPr>
        <p:spPr>
          <a:xfrm>
            <a:off x="3031786" y="1665301"/>
            <a:ext cx="516604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600">
                <a:latin typeface="Segoe UI" panose="020B0502040204020203" pitchFamily="34" charset="0"/>
                <a:cs typeface="Segoe UI" panose="020B0502040204020203" pitchFamily="34" charset="0"/>
              </a:rPr>
              <a:t>Inaktiver</a:t>
            </a:r>
            <a:r>
              <a:rPr lang="en-US" sz="260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600" err="1">
                <a:latin typeface="Segoe UI" panose="020B0502040204020203" pitchFamily="34" charset="0"/>
                <a:cs typeface="Segoe UI" panose="020B0502040204020203" pitchFamily="34" charset="0"/>
              </a:rPr>
              <a:t>oder</a:t>
            </a:r>
            <a:r>
              <a:rPr lang="en-US" sz="260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600" err="1">
                <a:latin typeface="Segoe UI" panose="020B0502040204020203" pitchFamily="34" charset="0"/>
                <a:cs typeface="Segoe UI" panose="020B0502040204020203" pitchFamily="34" charset="0"/>
              </a:rPr>
              <a:t>leerer</a:t>
            </a:r>
            <a:r>
              <a:rPr lang="en-US" sz="260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600" err="1">
                <a:latin typeface="Segoe UI" panose="020B0502040204020203" pitchFamily="34" charset="0"/>
                <a:cs typeface="Segoe UI" panose="020B0502040204020203" pitchFamily="34" charset="0"/>
              </a:rPr>
              <a:t>Kanal</a:t>
            </a:r>
            <a:endParaRPr lang="de-DE" sz="2600" b="1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8" name="Textfeld 37">
            <a:extLst>
              <a:ext uri="{FF2B5EF4-FFF2-40B4-BE49-F238E27FC236}">
                <a16:creationId xmlns:a16="http://schemas.microsoft.com/office/drawing/2014/main" id="{DADEE57A-3C1B-2FD1-46C2-40583700D055}"/>
              </a:ext>
            </a:extLst>
          </p:cNvPr>
          <p:cNvSpPr txBox="1"/>
          <p:nvPr/>
        </p:nvSpPr>
        <p:spPr>
          <a:xfrm>
            <a:off x="3031786" y="2376258"/>
            <a:ext cx="516604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600">
                <a:latin typeface="Segoe UI" panose="020B0502040204020203" pitchFamily="34" charset="0"/>
                <a:cs typeface="Segoe UI" panose="020B0502040204020203" pitchFamily="34" charset="0"/>
              </a:rPr>
              <a:t>Eingehende</a:t>
            </a:r>
            <a:r>
              <a:rPr lang="en-US" sz="260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DE" sz="2600">
                <a:latin typeface="Segoe UI" panose="020B0502040204020203" pitchFamily="34" charset="0"/>
                <a:cs typeface="Segoe UI" panose="020B0502040204020203" pitchFamily="34" charset="0"/>
              </a:rPr>
              <a:t>Sprachverbindung</a:t>
            </a:r>
            <a:endParaRPr lang="de-DE" sz="2600" b="1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A5AD2601-94D5-2056-A403-FE552E304CCC}"/>
              </a:ext>
            </a:extLst>
          </p:cNvPr>
          <p:cNvSpPr txBox="1"/>
          <p:nvPr/>
        </p:nvSpPr>
        <p:spPr>
          <a:xfrm>
            <a:off x="3031785" y="3087215"/>
            <a:ext cx="763622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err="1">
                <a:latin typeface="Segoe UI" panose="020B0502040204020203" pitchFamily="34" charset="0"/>
                <a:cs typeface="Segoe UI" panose="020B0502040204020203" pitchFamily="34" charset="0"/>
              </a:rPr>
              <a:t>Ausgehende</a:t>
            </a:r>
            <a:r>
              <a:rPr lang="en-US" sz="260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600" err="1">
                <a:latin typeface="Segoe UI" panose="020B0502040204020203" pitchFamily="34" charset="0"/>
                <a:cs typeface="Segoe UI" panose="020B0502040204020203" pitchFamily="34" charset="0"/>
              </a:rPr>
              <a:t>Sprachverbindung</a:t>
            </a:r>
            <a:r>
              <a:rPr lang="en-US" sz="2600">
                <a:latin typeface="Segoe UI" panose="020B0502040204020203" pitchFamily="34" charset="0"/>
                <a:cs typeface="Segoe UI" panose="020B0502040204020203" pitchFamily="34" charset="0"/>
              </a:rPr>
              <a:t> (</a:t>
            </a:r>
            <a:r>
              <a:rPr lang="en-US" sz="2600" err="1">
                <a:latin typeface="Segoe UI" panose="020B0502040204020203" pitchFamily="34" charset="0"/>
                <a:cs typeface="Segoe UI" panose="020B0502040204020203" pitchFamily="34" charset="0"/>
              </a:rPr>
              <a:t>aktiver</a:t>
            </a:r>
            <a:r>
              <a:rPr lang="en-US" sz="260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600" err="1">
                <a:latin typeface="Segoe UI" panose="020B0502040204020203" pitchFamily="34" charset="0"/>
                <a:cs typeface="Segoe UI" panose="020B0502040204020203" pitchFamily="34" charset="0"/>
              </a:rPr>
              <a:t>Kanal</a:t>
            </a:r>
            <a:r>
              <a:rPr lang="en-US" sz="2600">
                <a:latin typeface="Segoe UI" panose="020B0502040204020203" pitchFamily="34" charset="0"/>
                <a:cs typeface="Segoe UI" panose="020B0502040204020203" pitchFamily="34" charset="0"/>
              </a:rPr>
              <a:t>)</a:t>
            </a:r>
            <a:endParaRPr lang="de-DE" sz="2600" b="1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E805442E-2658-D329-CEBC-EC86F34AF0D1}"/>
              </a:ext>
            </a:extLst>
          </p:cNvPr>
          <p:cNvSpPr txBox="1"/>
          <p:nvPr/>
        </p:nvSpPr>
        <p:spPr>
          <a:xfrm>
            <a:off x="3031785" y="3798172"/>
            <a:ext cx="579871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>
                <a:latin typeface="Segoe UI" panose="020B0502040204020203" pitchFamily="34" charset="0"/>
                <a:cs typeface="Segoe UI" panose="020B0502040204020203" pitchFamily="34" charset="0"/>
              </a:rPr>
              <a:t>Ein- </a:t>
            </a:r>
            <a:r>
              <a:rPr lang="en-US" sz="2600" err="1">
                <a:latin typeface="Segoe UI" panose="020B0502040204020203" pitchFamily="34" charset="0"/>
                <a:cs typeface="Segoe UI" panose="020B0502040204020203" pitchFamily="34" charset="0"/>
              </a:rPr>
              <a:t>oder</a:t>
            </a:r>
            <a:r>
              <a:rPr lang="en-US" sz="260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600" err="1">
                <a:latin typeface="Segoe UI" panose="020B0502040204020203" pitchFamily="34" charset="0"/>
                <a:cs typeface="Segoe UI" panose="020B0502040204020203" pitchFamily="34" charset="0"/>
              </a:rPr>
              <a:t>ausgehendes</a:t>
            </a:r>
            <a:r>
              <a:rPr lang="en-US" sz="260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600" err="1">
                <a:latin typeface="Segoe UI" panose="020B0502040204020203" pitchFamily="34" charset="0"/>
                <a:cs typeface="Segoe UI" panose="020B0502040204020203" pitchFamily="34" charset="0"/>
              </a:rPr>
              <a:t>Rufzeichen</a:t>
            </a:r>
            <a:endParaRPr lang="de-DE" sz="2600" b="1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BD4036C3-EC13-82E8-516D-31AAA9965F32}"/>
              </a:ext>
            </a:extLst>
          </p:cNvPr>
          <p:cNvSpPr/>
          <p:nvPr/>
        </p:nvSpPr>
        <p:spPr>
          <a:xfrm>
            <a:off x="2564685" y="4585534"/>
            <a:ext cx="339634" cy="339634"/>
          </a:xfrm>
          <a:prstGeom prst="ellipse">
            <a:avLst/>
          </a:prstGeom>
          <a:solidFill>
            <a:srgbClr val="F20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0" name="Textfeld 49">
            <a:extLst>
              <a:ext uri="{FF2B5EF4-FFF2-40B4-BE49-F238E27FC236}">
                <a16:creationId xmlns:a16="http://schemas.microsoft.com/office/drawing/2014/main" id="{99853EEB-84DA-C5DD-52CA-F08652057BC2}"/>
              </a:ext>
            </a:extLst>
          </p:cNvPr>
          <p:cNvSpPr txBox="1"/>
          <p:nvPr/>
        </p:nvSpPr>
        <p:spPr>
          <a:xfrm>
            <a:off x="3031785" y="4509129"/>
            <a:ext cx="797586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>
                <a:latin typeface="Segoe UI" panose="020B0502040204020203" pitchFamily="34" charset="0"/>
                <a:cs typeface="Segoe UI" panose="020B0502040204020203" pitchFamily="34" charset="0"/>
              </a:rPr>
              <a:t>Ein- </a:t>
            </a:r>
            <a:r>
              <a:rPr lang="en-US" sz="2600" err="1">
                <a:latin typeface="Segoe UI" panose="020B0502040204020203" pitchFamily="34" charset="0"/>
                <a:cs typeface="Segoe UI" panose="020B0502040204020203" pitchFamily="34" charset="0"/>
              </a:rPr>
              <a:t>oder</a:t>
            </a:r>
            <a:r>
              <a:rPr lang="en-US" sz="260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600" err="1">
                <a:latin typeface="Segoe UI" panose="020B0502040204020203" pitchFamily="34" charset="0"/>
                <a:cs typeface="Segoe UI" panose="020B0502040204020203" pitchFamily="34" charset="0"/>
              </a:rPr>
              <a:t>ausgehendes</a:t>
            </a:r>
            <a:r>
              <a:rPr lang="en-US" sz="260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600" err="1">
                <a:latin typeface="Segoe UI" panose="020B0502040204020203" pitchFamily="34" charset="0"/>
                <a:cs typeface="Segoe UI" panose="020B0502040204020203" pitchFamily="34" charset="0"/>
              </a:rPr>
              <a:t>Lichtzeichen</a:t>
            </a:r>
            <a:r>
              <a:rPr lang="en-US" sz="2600">
                <a:latin typeface="Segoe UI" panose="020B0502040204020203" pitchFamily="34" charset="0"/>
                <a:cs typeface="Segoe UI" panose="020B0502040204020203" pitchFamily="34" charset="0"/>
              </a:rPr>
              <a:t> (Achtung)</a:t>
            </a:r>
            <a:endParaRPr lang="de-DE" sz="2600" b="1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AC223556-9B41-0013-A6A0-45B169D94D77}"/>
              </a:ext>
            </a:extLst>
          </p:cNvPr>
          <p:cNvSpPr/>
          <p:nvPr/>
        </p:nvSpPr>
        <p:spPr>
          <a:xfrm>
            <a:off x="2564685" y="5243431"/>
            <a:ext cx="339634" cy="339634"/>
          </a:xfrm>
          <a:prstGeom prst="ellipse">
            <a:avLst/>
          </a:prstGeom>
          <a:solidFill>
            <a:srgbClr val="368A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2" name="Textfeld 51">
            <a:extLst>
              <a:ext uri="{FF2B5EF4-FFF2-40B4-BE49-F238E27FC236}">
                <a16:creationId xmlns:a16="http://schemas.microsoft.com/office/drawing/2014/main" id="{FFF45346-E10C-BB30-5B61-F32CA553A3E9}"/>
              </a:ext>
            </a:extLst>
          </p:cNvPr>
          <p:cNvSpPr txBox="1"/>
          <p:nvPr/>
        </p:nvSpPr>
        <p:spPr>
          <a:xfrm>
            <a:off x="3031785" y="5167026"/>
            <a:ext cx="763622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>
                <a:latin typeface="Segoe UI" panose="020B0502040204020203" pitchFamily="34" charset="0"/>
                <a:cs typeface="Segoe UI" panose="020B0502040204020203" pitchFamily="34" charset="0"/>
              </a:rPr>
              <a:t>Ein- </a:t>
            </a:r>
            <a:r>
              <a:rPr lang="en-US" sz="2600" err="1">
                <a:latin typeface="Segoe UI" panose="020B0502040204020203" pitchFamily="34" charset="0"/>
                <a:cs typeface="Segoe UI" panose="020B0502040204020203" pitchFamily="34" charset="0"/>
              </a:rPr>
              <a:t>oder</a:t>
            </a:r>
            <a:r>
              <a:rPr lang="en-US" sz="260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600" err="1">
                <a:latin typeface="Segoe UI" panose="020B0502040204020203" pitchFamily="34" charset="0"/>
                <a:cs typeface="Segoe UI" panose="020B0502040204020203" pitchFamily="34" charset="0"/>
              </a:rPr>
              <a:t>ausgehendes</a:t>
            </a:r>
            <a:r>
              <a:rPr lang="en-US" sz="260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600" err="1">
                <a:latin typeface="Segoe UI" panose="020B0502040204020203" pitchFamily="34" charset="0"/>
                <a:cs typeface="Segoe UI" panose="020B0502040204020203" pitchFamily="34" charset="0"/>
              </a:rPr>
              <a:t>Lichtzeichen</a:t>
            </a:r>
            <a:r>
              <a:rPr lang="en-US" sz="2600">
                <a:latin typeface="Segoe UI" panose="020B0502040204020203" pitchFamily="34" charset="0"/>
                <a:cs typeface="Segoe UI" panose="020B0502040204020203" pitchFamily="34" charset="0"/>
              </a:rPr>
              <a:t> (Go)</a:t>
            </a:r>
            <a:endParaRPr lang="de-DE" sz="2600" b="1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397281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81481E-6 L -0.07175 4.81481E-6 " pathEditMode="relative" rAng="0" ptsTypes="AA">
                                      <p:cBhvr>
                                        <p:cTn id="6" dur="4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94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75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mph" presetSubtype="2" repeatCount="indefinite" accel="48000" decel="49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emph" presetSubtype="2" repeatCount="indefinite" accel="48000" decel="49000" autoRev="1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B13F"/>
                                      </p:to>
                                    </p:animClr>
                                    <p:set>
                                      <p:cBhvr>
                                        <p:cTn id="5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3" grpId="0"/>
      <p:bldP spid="2" grpId="0" animBg="1"/>
      <p:bldP spid="34" grpId="0" animBg="1"/>
      <p:bldP spid="35" grpId="0" animBg="1"/>
      <p:bldP spid="36" grpId="0" animBg="1"/>
      <p:bldP spid="37" grpId="0"/>
      <p:bldP spid="38" grpId="0"/>
      <p:bldP spid="39" grpId="0"/>
      <p:bldP spid="40" grpId="0"/>
      <p:bldP spid="42" grpId="0" animBg="1"/>
      <p:bldP spid="42" grpId="1" animBg="1"/>
      <p:bldP spid="50" grpId="0"/>
      <p:bldP spid="51" grpId="0" animBg="1"/>
      <p:bldP spid="5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Green-GO">
            <a:extLst>
              <a:ext uri="{FF2B5EF4-FFF2-40B4-BE49-F238E27FC236}">
                <a16:creationId xmlns:a16="http://schemas.microsoft.com/office/drawing/2014/main" id="{72FF4553-0668-41CA-842D-AAB5D2E03EE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9793" y="295217"/>
            <a:ext cx="1300924" cy="755374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ED694B4D-B89B-471A-9531-93A33B6D4711}"/>
              </a:ext>
            </a:extLst>
          </p:cNvPr>
          <p:cNvSpPr txBox="1"/>
          <p:nvPr/>
        </p:nvSpPr>
        <p:spPr>
          <a:xfrm>
            <a:off x="1769033" y="296039"/>
            <a:ext cx="2472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>
                <a:latin typeface="Segoe UI Semibold" panose="020B0702040204020203" pitchFamily="34" charset="0"/>
                <a:cs typeface="Segoe UI Semibold" panose="020B0702040204020203" pitchFamily="34" charset="0"/>
              </a:rPr>
              <a:t>WE NEED TO </a:t>
            </a:r>
            <a:r>
              <a:rPr lang="de-DE" b="1">
                <a:solidFill>
                  <a:srgbClr val="368A4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TALK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87CEC856-2CE5-456A-A293-B6475058135B}"/>
              </a:ext>
            </a:extLst>
          </p:cNvPr>
          <p:cNvSpPr txBox="1"/>
          <p:nvPr/>
        </p:nvSpPr>
        <p:spPr>
          <a:xfrm>
            <a:off x="1769032" y="622414"/>
            <a:ext cx="5474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>
                <a:latin typeface="Segoe UI Semilight"/>
                <a:cs typeface="Segoe UI Semilight"/>
              </a:rPr>
              <a:t>EIN FLEXIBLES INTERKOM SYSTEM MIT POTENTIAL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EB1D4C0F-639A-4477-8D3D-EDC2860B91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2387600"/>
            <a:ext cx="914400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de-DE"/>
              <a:t>Benutzeroberfläche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DB3CF257-DB2B-439C-A955-60B90A44EDD1}"/>
              </a:ext>
            </a:extLst>
          </p:cNvPr>
          <p:cNvSpPr txBox="1"/>
          <p:nvPr/>
        </p:nvSpPr>
        <p:spPr>
          <a:xfrm>
            <a:off x="6096001" y="6211131"/>
            <a:ext cx="59082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3200">
                <a:solidFill>
                  <a:srgbClr val="368A4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DAS </a:t>
            </a:r>
            <a:r>
              <a:rPr lang="de-DE" sz="3200">
                <a:solidFill>
                  <a:srgbClr val="368A4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KANAL-UI</a:t>
            </a:r>
            <a:endParaRPr lang="de-DE" sz="3200">
              <a:solidFill>
                <a:srgbClr val="368A4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0" name="Grafik 9">
            <a:hlinkClick r:id="rId4" action="ppaction://hlinksldjump"/>
            <a:extLst>
              <a:ext uri="{FF2B5EF4-FFF2-40B4-BE49-F238E27FC236}">
                <a16:creationId xmlns:a16="http://schemas.microsoft.com/office/drawing/2014/main" id="{52E6001B-F79E-C2B1-F27C-C5F50E8818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344414" y="5526367"/>
            <a:ext cx="543088" cy="684763"/>
          </a:xfrm>
          <a:prstGeom prst="rect">
            <a:avLst/>
          </a:prstGeom>
          <a:effectLst/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656EF69D-B2CC-1199-B126-CB8B1D59795E}"/>
              </a:ext>
            </a:extLst>
          </p:cNvPr>
          <p:cNvSpPr txBox="1"/>
          <p:nvPr/>
        </p:nvSpPr>
        <p:spPr>
          <a:xfrm>
            <a:off x="9078502" y="5912888"/>
            <a:ext cx="30729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>
                <a:solidFill>
                  <a:srgbClr val="F9B13F"/>
                </a:solidFill>
                <a:latin typeface="Segoe UI Semilight" panose="020B0402040204020203" pitchFamily="34" charset="0"/>
                <a:ea typeface="Roboto" panose="02000000000000000000" pitchFamily="2" charset="0"/>
                <a:cs typeface="Segoe UI Semilight" panose="020B0402040204020203" pitchFamily="34" charset="0"/>
              </a:rPr>
              <a:t>BEDIENUNG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8E9A125B-1DF8-718A-2B10-4338D2EB81D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47054" y="2822004"/>
            <a:ext cx="5897892" cy="1508760"/>
          </a:xfrm>
          <a:prstGeom prst="rect">
            <a:avLst/>
          </a:prstGeom>
        </p:spPr>
      </p:pic>
      <p:sp>
        <p:nvSpPr>
          <p:cNvPr id="22" name="Textfeld 21">
            <a:extLst>
              <a:ext uri="{FF2B5EF4-FFF2-40B4-BE49-F238E27FC236}">
                <a16:creationId xmlns:a16="http://schemas.microsoft.com/office/drawing/2014/main" id="{A670B6BE-13AE-8607-9EB7-C0943720AB2B}"/>
              </a:ext>
            </a:extLst>
          </p:cNvPr>
          <p:cNvSpPr txBox="1"/>
          <p:nvPr/>
        </p:nvSpPr>
        <p:spPr>
          <a:xfrm>
            <a:off x="623623" y="3006728"/>
            <a:ext cx="180075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2600">
                <a:latin typeface="Segoe UI" panose="020B0502040204020203" pitchFamily="34" charset="0"/>
                <a:cs typeface="Segoe UI" panose="020B0502040204020203" pitchFamily="34" charset="0"/>
              </a:rPr>
              <a:t>Kanal ID</a:t>
            </a:r>
          </a:p>
        </p:txBody>
      </p:sp>
      <p:cxnSp>
        <p:nvCxnSpPr>
          <p:cNvPr id="23" name="Gerader Verbinder 22">
            <a:extLst>
              <a:ext uri="{FF2B5EF4-FFF2-40B4-BE49-F238E27FC236}">
                <a16:creationId xmlns:a16="http://schemas.microsoft.com/office/drawing/2014/main" id="{259FD96D-2725-ABE8-9393-92004F212C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2519371" y="3271999"/>
            <a:ext cx="728654" cy="0"/>
          </a:xfrm>
          <a:prstGeom prst="line">
            <a:avLst/>
          </a:prstGeom>
          <a:ln w="38100">
            <a:solidFill>
              <a:srgbClr val="F9B13F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4" name="Textfeld 23">
            <a:extLst>
              <a:ext uri="{FF2B5EF4-FFF2-40B4-BE49-F238E27FC236}">
                <a16:creationId xmlns:a16="http://schemas.microsoft.com/office/drawing/2014/main" id="{57D55750-0474-DBD4-B7C5-BDE2EFF6C981}"/>
              </a:ext>
            </a:extLst>
          </p:cNvPr>
          <p:cNvSpPr txBox="1"/>
          <p:nvPr/>
        </p:nvSpPr>
        <p:spPr>
          <a:xfrm>
            <a:off x="161925" y="3614484"/>
            <a:ext cx="226245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2600">
                <a:latin typeface="Segoe UI" panose="020B0502040204020203" pitchFamily="34" charset="0"/>
                <a:cs typeface="Segoe UI" panose="020B0502040204020203" pitchFamily="34" charset="0"/>
              </a:rPr>
              <a:t>Kanalname</a:t>
            </a:r>
          </a:p>
        </p:txBody>
      </p:sp>
      <p:cxnSp>
        <p:nvCxnSpPr>
          <p:cNvPr id="28" name="Gerader Verbinder 27">
            <a:extLst>
              <a:ext uri="{FF2B5EF4-FFF2-40B4-BE49-F238E27FC236}">
                <a16:creationId xmlns:a16="http://schemas.microsoft.com/office/drawing/2014/main" id="{7F74409C-9CFC-A4F1-A7C7-29839A14CD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2519371" y="3879755"/>
            <a:ext cx="728654" cy="0"/>
          </a:xfrm>
          <a:prstGeom prst="line">
            <a:avLst/>
          </a:prstGeom>
          <a:ln w="38100">
            <a:solidFill>
              <a:srgbClr val="F9B13F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9" name="Gerader Verbinder 28">
            <a:extLst>
              <a:ext uri="{FF2B5EF4-FFF2-40B4-BE49-F238E27FC236}">
                <a16:creationId xmlns:a16="http://schemas.microsoft.com/office/drawing/2014/main" id="{17F41B06-B4D6-572A-6F51-4D10CF5BA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7243863" y="2650483"/>
            <a:ext cx="0" cy="240101"/>
          </a:xfrm>
          <a:prstGeom prst="line">
            <a:avLst/>
          </a:prstGeom>
          <a:ln w="38100">
            <a:solidFill>
              <a:srgbClr val="F9B13F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30" name="Textfeld 29">
            <a:extLst>
              <a:ext uri="{FF2B5EF4-FFF2-40B4-BE49-F238E27FC236}">
                <a16:creationId xmlns:a16="http://schemas.microsoft.com/office/drawing/2014/main" id="{73BEB83B-2958-88BF-612F-5AF004034252}"/>
              </a:ext>
            </a:extLst>
          </p:cNvPr>
          <p:cNvSpPr txBox="1"/>
          <p:nvPr/>
        </p:nvSpPr>
        <p:spPr>
          <a:xfrm>
            <a:off x="5810352" y="2096531"/>
            <a:ext cx="286702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600">
                <a:latin typeface="Segoe UI" panose="020B0502040204020203" pitchFamily="34" charset="0"/>
                <a:cs typeface="Segoe UI" panose="020B0502040204020203" pitchFamily="34" charset="0"/>
              </a:rPr>
              <a:t>Kanalfarbe</a:t>
            </a:r>
            <a:endParaRPr lang="de-DE" sz="2600" b="1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31" name="Gerader Verbinder 30">
            <a:extLst>
              <a:ext uri="{FF2B5EF4-FFF2-40B4-BE49-F238E27FC236}">
                <a16:creationId xmlns:a16="http://schemas.microsoft.com/office/drawing/2014/main" id="{79A911AB-F025-3C67-28EF-A6A521AEB0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4241260" y="2650483"/>
            <a:ext cx="0" cy="468701"/>
          </a:xfrm>
          <a:prstGeom prst="line">
            <a:avLst/>
          </a:prstGeom>
          <a:ln w="38100">
            <a:solidFill>
              <a:srgbClr val="F9B13F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32" name="Textfeld 31">
            <a:extLst>
              <a:ext uri="{FF2B5EF4-FFF2-40B4-BE49-F238E27FC236}">
                <a16:creationId xmlns:a16="http://schemas.microsoft.com/office/drawing/2014/main" id="{00F5B2F9-C4A7-C91D-7EBA-A964CCDDDB30}"/>
              </a:ext>
            </a:extLst>
          </p:cNvPr>
          <p:cNvSpPr txBox="1"/>
          <p:nvPr/>
        </p:nvSpPr>
        <p:spPr>
          <a:xfrm>
            <a:off x="2807749" y="2096531"/>
            <a:ext cx="286702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600">
                <a:latin typeface="Segoe UI" panose="020B0502040204020203" pitchFamily="34" charset="0"/>
                <a:cs typeface="Segoe UI" panose="020B0502040204020203" pitchFamily="34" charset="0"/>
              </a:rPr>
              <a:t>Kanalstatus</a:t>
            </a:r>
            <a:endParaRPr lang="de-DE" sz="2600" b="1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5A93294C-C782-3FFC-9583-974A62203F2D}"/>
              </a:ext>
            </a:extLst>
          </p:cNvPr>
          <p:cNvSpPr txBox="1"/>
          <p:nvPr/>
        </p:nvSpPr>
        <p:spPr>
          <a:xfrm>
            <a:off x="9513193" y="3011491"/>
            <a:ext cx="249105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600">
                <a:latin typeface="Segoe UI" panose="020B0502040204020203" pitchFamily="34" charset="0"/>
                <a:cs typeface="Segoe UI" panose="020B0502040204020203" pitchFamily="34" charset="0"/>
              </a:rPr>
              <a:t>Kanallautstärke</a:t>
            </a:r>
          </a:p>
        </p:txBody>
      </p:sp>
      <p:cxnSp>
        <p:nvCxnSpPr>
          <p:cNvPr id="34" name="Gerader Verbinder 33">
            <a:extLst>
              <a:ext uri="{FF2B5EF4-FFF2-40B4-BE49-F238E27FC236}">
                <a16:creationId xmlns:a16="http://schemas.microsoft.com/office/drawing/2014/main" id="{C5A4689F-73C2-16C0-1C11-38F523E132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8515350" y="3277177"/>
            <a:ext cx="926302" cy="0"/>
          </a:xfrm>
          <a:prstGeom prst="line">
            <a:avLst/>
          </a:prstGeom>
          <a:ln w="38100">
            <a:solidFill>
              <a:srgbClr val="F9B13F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59143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4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35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/>
      <p:bldP spid="30" grpId="0"/>
      <p:bldP spid="32" grpId="0"/>
      <p:bldP spid="3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rafik 45">
            <a:hlinkClick r:id="rId3" action="ppaction://hlinksldjump"/>
            <a:extLst>
              <a:ext uri="{FF2B5EF4-FFF2-40B4-BE49-F238E27FC236}">
                <a16:creationId xmlns:a16="http://schemas.microsoft.com/office/drawing/2014/main" id="{1FFEDEFE-1A79-5D4C-65AD-8EDBACED92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344414" y="5528789"/>
            <a:ext cx="543088" cy="684763"/>
          </a:xfrm>
          <a:prstGeom prst="rect">
            <a:avLst/>
          </a:prstGeom>
          <a:effectLst/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756A249D-9DC8-4147-833A-D7FADE3F6449}"/>
              </a:ext>
            </a:extLst>
          </p:cNvPr>
          <p:cNvSpPr txBox="1"/>
          <p:nvPr/>
        </p:nvSpPr>
        <p:spPr>
          <a:xfrm>
            <a:off x="10325730" y="6211132"/>
            <a:ext cx="16785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3200">
                <a:solidFill>
                  <a:srgbClr val="F9B13F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ABOUT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3AF4F273-D9CE-42FB-8309-5CACF9A5D13A}"/>
              </a:ext>
            </a:extLst>
          </p:cNvPr>
          <p:cNvSpPr txBox="1"/>
          <p:nvPr/>
        </p:nvSpPr>
        <p:spPr>
          <a:xfrm>
            <a:off x="9798044" y="6211131"/>
            <a:ext cx="2220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>
                <a:solidFill>
                  <a:srgbClr val="368A4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GREEN-GO</a:t>
            </a: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184050FD-5508-4DB3-BDD0-F40B72F41C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135034" y="6401863"/>
            <a:ext cx="241302" cy="241302"/>
          </a:xfrm>
          <a:prstGeom prst="ellipse">
            <a:avLst/>
          </a:prstGeom>
          <a:solidFill>
            <a:srgbClr val="F9B1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9B13F"/>
              </a:solidFill>
            </a:endParaRPr>
          </a:p>
        </p:txBody>
      </p:sp>
      <p:sp>
        <p:nvSpPr>
          <p:cNvPr id="64" name="Ellipse 63">
            <a:extLst>
              <a:ext uri="{FF2B5EF4-FFF2-40B4-BE49-F238E27FC236}">
                <a16:creationId xmlns:a16="http://schemas.microsoft.com/office/drawing/2014/main" id="{C84AD068-0677-4ED5-B061-5A732FBAE9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135034" y="6401863"/>
            <a:ext cx="241302" cy="241302"/>
          </a:xfrm>
          <a:prstGeom prst="ellipse">
            <a:avLst/>
          </a:prstGeom>
          <a:solidFill>
            <a:srgbClr val="F9B1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9B13F"/>
              </a:solidFill>
            </a:endParaRPr>
          </a:p>
        </p:txBody>
      </p:sp>
      <p:sp>
        <p:nvSpPr>
          <p:cNvPr id="65" name="Ellipse 64">
            <a:extLst>
              <a:ext uri="{FF2B5EF4-FFF2-40B4-BE49-F238E27FC236}">
                <a16:creationId xmlns:a16="http://schemas.microsoft.com/office/drawing/2014/main" id="{775E2018-53D3-4BD6-8C23-DE04C94720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135034" y="6401863"/>
            <a:ext cx="241302" cy="241302"/>
          </a:xfrm>
          <a:prstGeom prst="ellipse">
            <a:avLst/>
          </a:prstGeom>
          <a:solidFill>
            <a:srgbClr val="F9B1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9B13F"/>
              </a:solidFill>
            </a:endParaRPr>
          </a:p>
        </p:txBody>
      </p:sp>
      <p:sp>
        <p:nvSpPr>
          <p:cNvPr id="66" name="Ellipse 65">
            <a:extLst>
              <a:ext uri="{FF2B5EF4-FFF2-40B4-BE49-F238E27FC236}">
                <a16:creationId xmlns:a16="http://schemas.microsoft.com/office/drawing/2014/main" id="{AA77DCF2-5F21-48D2-B6F2-5E8B271DCC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135034" y="6401863"/>
            <a:ext cx="241302" cy="241302"/>
          </a:xfrm>
          <a:prstGeom prst="ellipse">
            <a:avLst/>
          </a:prstGeom>
          <a:solidFill>
            <a:srgbClr val="F9B1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9B13F"/>
              </a:solidFill>
            </a:endParaRPr>
          </a:p>
        </p:txBody>
      </p:sp>
      <p:sp>
        <p:nvSpPr>
          <p:cNvPr id="67" name="Ellipse 66">
            <a:extLst>
              <a:ext uri="{FF2B5EF4-FFF2-40B4-BE49-F238E27FC236}">
                <a16:creationId xmlns:a16="http://schemas.microsoft.com/office/drawing/2014/main" id="{ECF4A669-BC03-41A0-91A2-A424593C1C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135034" y="6401863"/>
            <a:ext cx="241302" cy="241302"/>
          </a:xfrm>
          <a:prstGeom prst="ellipse">
            <a:avLst/>
          </a:prstGeom>
          <a:solidFill>
            <a:srgbClr val="F9B1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9B13F"/>
              </a:solidFill>
            </a:endParaRPr>
          </a:p>
        </p:txBody>
      </p:sp>
      <p:sp>
        <p:nvSpPr>
          <p:cNvPr id="68" name="Ellipse 67">
            <a:extLst>
              <a:ext uri="{FF2B5EF4-FFF2-40B4-BE49-F238E27FC236}">
                <a16:creationId xmlns:a16="http://schemas.microsoft.com/office/drawing/2014/main" id="{5E6C35F9-8C74-43F1-9A8B-9BD1C5FEA4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135034" y="6401863"/>
            <a:ext cx="241302" cy="241302"/>
          </a:xfrm>
          <a:prstGeom prst="ellipse">
            <a:avLst/>
          </a:prstGeom>
          <a:solidFill>
            <a:srgbClr val="F9B1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9B13F"/>
              </a:solidFill>
            </a:endParaRPr>
          </a:p>
        </p:txBody>
      </p:sp>
      <p:sp>
        <p:nvSpPr>
          <p:cNvPr id="69" name="Ellipse 68">
            <a:extLst>
              <a:ext uri="{FF2B5EF4-FFF2-40B4-BE49-F238E27FC236}">
                <a16:creationId xmlns:a16="http://schemas.microsoft.com/office/drawing/2014/main" id="{301DACFE-79C2-4CC3-A3E2-15FF23BEEC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129369" y="6401863"/>
            <a:ext cx="241302" cy="241302"/>
          </a:xfrm>
          <a:prstGeom prst="ellipse">
            <a:avLst/>
          </a:prstGeom>
          <a:solidFill>
            <a:srgbClr val="F9B1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9B13F"/>
              </a:solidFill>
            </a:endParaRPr>
          </a:p>
        </p:txBody>
      </p:sp>
      <p:sp>
        <p:nvSpPr>
          <p:cNvPr id="76" name="Ellipse 75">
            <a:extLst>
              <a:ext uri="{FF2B5EF4-FFF2-40B4-BE49-F238E27FC236}">
                <a16:creationId xmlns:a16="http://schemas.microsoft.com/office/drawing/2014/main" id="{6643A143-A981-4DCF-BA47-6D0176035A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129369" y="6401863"/>
            <a:ext cx="241302" cy="241302"/>
          </a:xfrm>
          <a:prstGeom prst="ellipse">
            <a:avLst/>
          </a:prstGeom>
          <a:solidFill>
            <a:srgbClr val="F9B1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9B13F"/>
              </a:solidFill>
            </a:endParaRPr>
          </a:p>
        </p:txBody>
      </p:sp>
      <p:sp>
        <p:nvSpPr>
          <p:cNvPr id="77" name="Ellipse 76">
            <a:extLst>
              <a:ext uri="{FF2B5EF4-FFF2-40B4-BE49-F238E27FC236}">
                <a16:creationId xmlns:a16="http://schemas.microsoft.com/office/drawing/2014/main" id="{594EFF1B-0A7B-4860-8DE6-E4725E5867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129369" y="6401863"/>
            <a:ext cx="241302" cy="241302"/>
          </a:xfrm>
          <a:prstGeom prst="ellipse">
            <a:avLst/>
          </a:prstGeom>
          <a:solidFill>
            <a:srgbClr val="F9B1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9B13F"/>
              </a:solidFill>
            </a:endParaRPr>
          </a:p>
        </p:txBody>
      </p:sp>
      <p:sp>
        <p:nvSpPr>
          <p:cNvPr id="78" name="Ellipse 77">
            <a:extLst>
              <a:ext uri="{FF2B5EF4-FFF2-40B4-BE49-F238E27FC236}">
                <a16:creationId xmlns:a16="http://schemas.microsoft.com/office/drawing/2014/main" id="{AC3FAAA8-F7A3-4B5D-8AF0-AEB83A964B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129369" y="6401863"/>
            <a:ext cx="241302" cy="241302"/>
          </a:xfrm>
          <a:prstGeom prst="ellipse">
            <a:avLst/>
          </a:prstGeom>
          <a:solidFill>
            <a:srgbClr val="F9B1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9B13F"/>
              </a:solidFill>
            </a:endParaRPr>
          </a:p>
        </p:txBody>
      </p:sp>
      <p:sp>
        <p:nvSpPr>
          <p:cNvPr id="79" name="Ellipse 78">
            <a:extLst>
              <a:ext uri="{FF2B5EF4-FFF2-40B4-BE49-F238E27FC236}">
                <a16:creationId xmlns:a16="http://schemas.microsoft.com/office/drawing/2014/main" id="{0AC414FB-0997-4C4B-AF00-C8FAA7897E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129369" y="6401863"/>
            <a:ext cx="241302" cy="241302"/>
          </a:xfrm>
          <a:prstGeom prst="ellipse">
            <a:avLst/>
          </a:prstGeom>
          <a:solidFill>
            <a:srgbClr val="F9B1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9B13F"/>
              </a:solidFill>
            </a:endParaRPr>
          </a:p>
        </p:txBody>
      </p:sp>
      <p:sp>
        <p:nvSpPr>
          <p:cNvPr id="80" name="Ellipse 79">
            <a:extLst>
              <a:ext uri="{FF2B5EF4-FFF2-40B4-BE49-F238E27FC236}">
                <a16:creationId xmlns:a16="http://schemas.microsoft.com/office/drawing/2014/main" id="{250EF5B8-AE64-4268-B30E-7F56D4C958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129369" y="6401863"/>
            <a:ext cx="241302" cy="241302"/>
          </a:xfrm>
          <a:prstGeom prst="ellipse">
            <a:avLst/>
          </a:prstGeom>
          <a:solidFill>
            <a:srgbClr val="F9B1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9B13F"/>
              </a:solidFill>
            </a:endParaRPr>
          </a:p>
        </p:txBody>
      </p:sp>
      <p:sp>
        <p:nvSpPr>
          <p:cNvPr id="86" name="Ellipse 85">
            <a:extLst>
              <a:ext uri="{FF2B5EF4-FFF2-40B4-BE49-F238E27FC236}">
                <a16:creationId xmlns:a16="http://schemas.microsoft.com/office/drawing/2014/main" id="{35881E87-57EA-4936-96E9-6110641220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123704" y="6401863"/>
            <a:ext cx="241302" cy="241302"/>
          </a:xfrm>
          <a:prstGeom prst="ellipse">
            <a:avLst/>
          </a:prstGeom>
          <a:solidFill>
            <a:srgbClr val="F9B1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9B13F"/>
              </a:solidFill>
            </a:endParaRPr>
          </a:p>
        </p:txBody>
      </p:sp>
      <p:sp>
        <p:nvSpPr>
          <p:cNvPr id="89" name="Ellipse 88">
            <a:extLst>
              <a:ext uri="{FF2B5EF4-FFF2-40B4-BE49-F238E27FC236}">
                <a16:creationId xmlns:a16="http://schemas.microsoft.com/office/drawing/2014/main" id="{732356E8-BEF0-4C8B-9F37-0CD6BB70F7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123704" y="6401863"/>
            <a:ext cx="241302" cy="241302"/>
          </a:xfrm>
          <a:prstGeom prst="ellipse">
            <a:avLst/>
          </a:prstGeom>
          <a:solidFill>
            <a:srgbClr val="F9B1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9B13F"/>
              </a:solidFill>
            </a:endParaRPr>
          </a:p>
        </p:txBody>
      </p:sp>
      <p:sp>
        <p:nvSpPr>
          <p:cNvPr id="90" name="Ellipse 89">
            <a:extLst>
              <a:ext uri="{FF2B5EF4-FFF2-40B4-BE49-F238E27FC236}">
                <a16:creationId xmlns:a16="http://schemas.microsoft.com/office/drawing/2014/main" id="{BF262170-1A6C-42CF-A1B9-463D4A79C6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123704" y="6401863"/>
            <a:ext cx="241302" cy="241302"/>
          </a:xfrm>
          <a:prstGeom prst="ellipse">
            <a:avLst/>
          </a:prstGeom>
          <a:solidFill>
            <a:srgbClr val="F9B1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9B13F"/>
              </a:solidFill>
            </a:endParaRPr>
          </a:p>
        </p:txBody>
      </p:sp>
      <p:sp>
        <p:nvSpPr>
          <p:cNvPr id="91" name="Ellipse 90">
            <a:extLst>
              <a:ext uri="{FF2B5EF4-FFF2-40B4-BE49-F238E27FC236}">
                <a16:creationId xmlns:a16="http://schemas.microsoft.com/office/drawing/2014/main" id="{DC4D3529-ED83-4D32-8AF8-F4B9726DFB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123704" y="6401863"/>
            <a:ext cx="241302" cy="241302"/>
          </a:xfrm>
          <a:prstGeom prst="ellipse">
            <a:avLst/>
          </a:prstGeom>
          <a:solidFill>
            <a:srgbClr val="F9B1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9B13F"/>
              </a:solidFill>
            </a:endParaRPr>
          </a:p>
        </p:txBody>
      </p:sp>
      <p:sp>
        <p:nvSpPr>
          <p:cNvPr id="92" name="Ellipse 91">
            <a:extLst>
              <a:ext uri="{FF2B5EF4-FFF2-40B4-BE49-F238E27FC236}">
                <a16:creationId xmlns:a16="http://schemas.microsoft.com/office/drawing/2014/main" id="{480BD84C-9C09-455D-AADD-C833829087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123704" y="6401863"/>
            <a:ext cx="241302" cy="241302"/>
          </a:xfrm>
          <a:prstGeom prst="ellipse">
            <a:avLst/>
          </a:prstGeom>
          <a:solidFill>
            <a:srgbClr val="F9B1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9B13F"/>
              </a:solidFill>
            </a:endParaRPr>
          </a:p>
        </p:txBody>
      </p:sp>
      <p:sp>
        <p:nvSpPr>
          <p:cNvPr id="93" name="Ellipse 92">
            <a:extLst>
              <a:ext uri="{FF2B5EF4-FFF2-40B4-BE49-F238E27FC236}">
                <a16:creationId xmlns:a16="http://schemas.microsoft.com/office/drawing/2014/main" id="{F14436EF-236A-4E24-B3F1-29119FC662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123704" y="6401863"/>
            <a:ext cx="241302" cy="241302"/>
          </a:xfrm>
          <a:prstGeom prst="ellipse">
            <a:avLst/>
          </a:prstGeom>
          <a:solidFill>
            <a:srgbClr val="F9B1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9B13F"/>
              </a:solidFill>
            </a:endParaRPr>
          </a:p>
        </p:txBody>
      </p:sp>
      <p:sp>
        <p:nvSpPr>
          <p:cNvPr id="95" name="Ellipse 94">
            <a:extLst>
              <a:ext uri="{FF2B5EF4-FFF2-40B4-BE49-F238E27FC236}">
                <a16:creationId xmlns:a16="http://schemas.microsoft.com/office/drawing/2014/main" id="{DFD964A4-CC25-4054-B5C7-482A5B9837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123704" y="6401863"/>
            <a:ext cx="241302" cy="241302"/>
          </a:xfrm>
          <a:prstGeom prst="ellipse">
            <a:avLst/>
          </a:prstGeom>
          <a:solidFill>
            <a:srgbClr val="F9B1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9B13F"/>
              </a:solidFill>
            </a:endParaRPr>
          </a:p>
        </p:txBody>
      </p:sp>
      <p:sp>
        <p:nvSpPr>
          <p:cNvPr id="97" name="Ellipse 96">
            <a:extLst>
              <a:ext uri="{FF2B5EF4-FFF2-40B4-BE49-F238E27FC236}">
                <a16:creationId xmlns:a16="http://schemas.microsoft.com/office/drawing/2014/main" id="{A054CFDD-859B-41D0-894F-61DC4809DE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123704" y="6401863"/>
            <a:ext cx="241302" cy="241302"/>
          </a:xfrm>
          <a:prstGeom prst="ellipse">
            <a:avLst/>
          </a:prstGeom>
          <a:solidFill>
            <a:srgbClr val="F9B1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9B13F"/>
              </a:solidFill>
            </a:endParaRPr>
          </a:p>
        </p:txBody>
      </p:sp>
      <p:sp>
        <p:nvSpPr>
          <p:cNvPr id="98" name="Ellipse 97">
            <a:extLst>
              <a:ext uri="{FF2B5EF4-FFF2-40B4-BE49-F238E27FC236}">
                <a16:creationId xmlns:a16="http://schemas.microsoft.com/office/drawing/2014/main" id="{EA2303EC-8296-4C0A-9FD0-D3B11D3462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123704" y="6401863"/>
            <a:ext cx="241302" cy="241302"/>
          </a:xfrm>
          <a:prstGeom prst="ellipse">
            <a:avLst/>
          </a:prstGeom>
          <a:solidFill>
            <a:srgbClr val="F9B1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9B13F"/>
              </a:solidFill>
            </a:endParaRPr>
          </a:p>
        </p:txBody>
      </p:sp>
      <p:sp>
        <p:nvSpPr>
          <p:cNvPr id="99" name="Ellipse 98">
            <a:extLst>
              <a:ext uri="{FF2B5EF4-FFF2-40B4-BE49-F238E27FC236}">
                <a16:creationId xmlns:a16="http://schemas.microsoft.com/office/drawing/2014/main" id="{6CFF0410-08B2-436E-A77B-83805E1C0B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123704" y="6401863"/>
            <a:ext cx="241302" cy="241302"/>
          </a:xfrm>
          <a:prstGeom prst="ellipse">
            <a:avLst/>
          </a:prstGeom>
          <a:solidFill>
            <a:srgbClr val="F9B1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9B13F"/>
              </a:solidFill>
            </a:endParaRPr>
          </a:p>
        </p:txBody>
      </p:sp>
      <p:sp>
        <p:nvSpPr>
          <p:cNvPr id="100" name="Ellipse 99">
            <a:extLst>
              <a:ext uri="{FF2B5EF4-FFF2-40B4-BE49-F238E27FC236}">
                <a16:creationId xmlns:a16="http://schemas.microsoft.com/office/drawing/2014/main" id="{7B7E18BA-31A2-451C-A54A-094B22557B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123704" y="6401863"/>
            <a:ext cx="241302" cy="241302"/>
          </a:xfrm>
          <a:prstGeom prst="ellipse">
            <a:avLst/>
          </a:prstGeom>
          <a:solidFill>
            <a:srgbClr val="F9B1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9B13F"/>
              </a:solidFill>
            </a:endParaRPr>
          </a:p>
        </p:txBody>
      </p:sp>
      <p:sp>
        <p:nvSpPr>
          <p:cNvPr id="101" name="Ellipse 100">
            <a:extLst>
              <a:ext uri="{FF2B5EF4-FFF2-40B4-BE49-F238E27FC236}">
                <a16:creationId xmlns:a16="http://schemas.microsoft.com/office/drawing/2014/main" id="{212646EE-7A07-4299-9B09-B0F59E4952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123704" y="6401863"/>
            <a:ext cx="241302" cy="241302"/>
          </a:xfrm>
          <a:prstGeom prst="ellipse">
            <a:avLst/>
          </a:prstGeom>
          <a:solidFill>
            <a:srgbClr val="F9B1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9B13F"/>
              </a:solidFill>
            </a:endParaRPr>
          </a:p>
        </p:txBody>
      </p:sp>
      <p:cxnSp>
        <p:nvCxnSpPr>
          <p:cNvPr id="85" name="Gerader Verbinder 84">
            <a:extLst>
              <a:ext uri="{FF2B5EF4-FFF2-40B4-BE49-F238E27FC236}">
                <a16:creationId xmlns:a16="http://schemas.microsoft.com/office/drawing/2014/main" id="{C4605D0A-A7EE-4C44-8A1E-5FDF113A19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934720" y="5215008"/>
            <a:ext cx="2821940" cy="0"/>
          </a:xfrm>
          <a:prstGeom prst="line">
            <a:avLst/>
          </a:prstGeom>
          <a:ln w="92075" cap="rnd">
            <a:solidFill>
              <a:srgbClr val="F9B1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feld 22">
            <a:extLst>
              <a:ext uri="{FF2B5EF4-FFF2-40B4-BE49-F238E27FC236}">
                <a16:creationId xmlns:a16="http://schemas.microsoft.com/office/drawing/2014/main" id="{6D2F94FC-1AD7-458D-8B6D-67D897054410}"/>
              </a:ext>
            </a:extLst>
          </p:cNvPr>
          <p:cNvSpPr txBox="1"/>
          <p:nvPr/>
        </p:nvSpPr>
        <p:spPr>
          <a:xfrm>
            <a:off x="824677" y="4710986"/>
            <a:ext cx="770603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600" b="1">
                <a:latin typeface="Segoe UI" panose="020B0502040204020203" pitchFamily="34" charset="0"/>
                <a:cs typeface="Segoe UI" panose="020B0502040204020203" pitchFamily="34" charset="0"/>
              </a:rPr>
              <a:t>LINEARES</a:t>
            </a:r>
            <a:r>
              <a:rPr lang="de-DE" sz="2600">
                <a:latin typeface="Segoe UI" panose="020B0502040204020203" pitchFamily="34" charset="0"/>
                <a:cs typeface="Segoe UI" panose="020B0502040204020203" pitchFamily="34" charset="0"/>
              </a:rPr>
              <a:t> INVESTMENT</a:t>
            </a:r>
          </a:p>
        </p:txBody>
      </p:sp>
      <p:cxnSp>
        <p:nvCxnSpPr>
          <p:cNvPr id="82" name="Gerader Verbinder 81">
            <a:extLst>
              <a:ext uri="{FF2B5EF4-FFF2-40B4-BE49-F238E27FC236}">
                <a16:creationId xmlns:a16="http://schemas.microsoft.com/office/drawing/2014/main" id="{549F4E0C-4E5B-4F4A-BE0F-98065335DC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934720" y="4217819"/>
            <a:ext cx="6987753" cy="0"/>
          </a:xfrm>
          <a:prstGeom prst="line">
            <a:avLst/>
          </a:prstGeom>
          <a:ln w="92075" cap="rnd">
            <a:solidFill>
              <a:srgbClr val="F9B1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feld 14">
            <a:extLst>
              <a:ext uri="{FF2B5EF4-FFF2-40B4-BE49-F238E27FC236}">
                <a16:creationId xmlns:a16="http://schemas.microsoft.com/office/drawing/2014/main" id="{F3CCAF69-02CA-4829-A776-4C69869BE19C}"/>
              </a:ext>
            </a:extLst>
          </p:cNvPr>
          <p:cNvSpPr txBox="1"/>
          <p:nvPr/>
        </p:nvSpPr>
        <p:spPr>
          <a:xfrm>
            <a:off x="824676" y="3719853"/>
            <a:ext cx="966403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600">
                <a:latin typeface="Segoe UI" panose="020B0502040204020203" pitchFamily="34" charset="0"/>
                <a:cs typeface="Segoe UI" panose="020B0502040204020203" pitchFamily="34" charset="0"/>
              </a:rPr>
              <a:t>AB</a:t>
            </a:r>
            <a:r>
              <a:rPr lang="de-DE" sz="2600" b="1">
                <a:latin typeface="Segoe UI" panose="020B0502040204020203" pitchFamily="34" charset="0"/>
                <a:cs typeface="Segoe UI" panose="020B0502040204020203" pitchFamily="34" charset="0"/>
              </a:rPr>
              <a:t> ZWEI BELTPACKS </a:t>
            </a:r>
            <a:r>
              <a:rPr lang="de-DE" sz="2600">
                <a:latin typeface="Segoe UI" panose="020B0502040204020203" pitchFamily="34" charset="0"/>
                <a:cs typeface="Segoe UI" panose="020B0502040204020203" pitchFamily="34" charset="0"/>
              </a:rPr>
              <a:t>BEGINNT BEREITS EIN SYSTEM</a:t>
            </a:r>
          </a:p>
        </p:txBody>
      </p:sp>
      <p:cxnSp>
        <p:nvCxnSpPr>
          <p:cNvPr id="81" name="Gerader Verbinder 80">
            <a:extLst>
              <a:ext uri="{FF2B5EF4-FFF2-40B4-BE49-F238E27FC236}">
                <a16:creationId xmlns:a16="http://schemas.microsoft.com/office/drawing/2014/main" id="{C548CA30-BB16-438A-9E88-8E02C0B5C2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934720" y="3259263"/>
            <a:ext cx="8514080" cy="0"/>
          </a:xfrm>
          <a:prstGeom prst="line">
            <a:avLst/>
          </a:prstGeom>
          <a:ln w="92075" cap="rnd">
            <a:solidFill>
              <a:srgbClr val="F9B1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feld 18">
            <a:extLst>
              <a:ext uri="{FF2B5EF4-FFF2-40B4-BE49-F238E27FC236}">
                <a16:creationId xmlns:a16="http://schemas.microsoft.com/office/drawing/2014/main" id="{04DFEE34-EF87-429B-9AAC-361F8B8827DD}"/>
              </a:ext>
            </a:extLst>
          </p:cNvPr>
          <p:cNvSpPr txBox="1"/>
          <p:nvPr/>
        </p:nvSpPr>
        <p:spPr>
          <a:xfrm>
            <a:off x="827852" y="2759200"/>
            <a:ext cx="966085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600">
                <a:latin typeface="Segoe UI" panose="020B0502040204020203" pitchFamily="34" charset="0"/>
                <a:cs typeface="Segoe UI" panose="020B0502040204020203" pitchFamily="34" charset="0"/>
              </a:rPr>
              <a:t>LÄUFT AUF NORMALER NETZWERK INFRASTRUKTUR </a:t>
            </a:r>
            <a:r>
              <a:rPr lang="de-DE" sz="2600" b="1">
                <a:latin typeface="Segoe UI" panose="020B0502040204020203" pitchFamily="34" charset="0"/>
                <a:cs typeface="Segoe UI" panose="020B0502040204020203" pitchFamily="34" charset="0"/>
              </a:rPr>
              <a:t>MIT POE</a:t>
            </a:r>
          </a:p>
        </p:txBody>
      </p:sp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71BE5E98-8DA1-4AE8-A0B0-65F8DB7B4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934720" y="2245270"/>
            <a:ext cx="7729220" cy="0"/>
          </a:xfrm>
          <a:prstGeom prst="line">
            <a:avLst/>
          </a:prstGeom>
          <a:ln w="92075" cap="rnd">
            <a:solidFill>
              <a:srgbClr val="F9B1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feld 17">
            <a:extLst>
              <a:ext uri="{FF2B5EF4-FFF2-40B4-BE49-F238E27FC236}">
                <a16:creationId xmlns:a16="http://schemas.microsoft.com/office/drawing/2014/main" id="{3EFC802B-9B9F-4828-8FB3-ABB7DCAFFE7C}"/>
              </a:ext>
            </a:extLst>
          </p:cNvPr>
          <p:cNvSpPr txBox="1"/>
          <p:nvPr/>
        </p:nvSpPr>
        <p:spPr>
          <a:xfrm>
            <a:off x="824677" y="1752827"/>
            <a:ext cx="1057091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600">
                <a:latin typeface="Segoe UI" panose="020B0502040204020203" pitchFamily="34" charset="0"/>
                <a:cs typeface="Segoe UI" panose="020B0502040204020203" pitchFamily="34" charset="0"/>
              </a:rPr>
              <a:t>DIGITALES &amp; DEZENTRALES </a:t>
            </a:r>
            <a:r>
              <a:rPr lang="de-DE" sz="2600" b="1">
                <a:latin typeface="Segoe UI" panose="020B0502040204020203" pitchFamily="34" charset="0"/>
                <a:cs typeface="Segoe UI" panose="020B0502040204020203" pitchFamily="34" charset="0"/>
              </a:rPr>
              <a:t>KOMMUNIKATIONSSYSTEM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87CEC856-2CE5-456A-A293-B6475058135B}"/>
              </a:ext>
            </a:extLst>
          </p:cNvPr>
          <p:cNvSpPr txBox="1"/>
          <p:nvPr/>
        </p:nvSpPr>
        <p:spPr>
          <a:xfrm>
            <a:off x="1769032" y="622414"/>
            <a:ext cx="5474831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e-DE">
                <a:latin typeface="Segoe UI Semilight"/>
                <a:cs typeface="Segoe UI Semilight"/>
              </a:rPr>
              <a:t>EIN FLEXIBLES INTERKOM SYSTEM MIT POTENTIAL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ED694B4D-B89B-471A-9531-93A33B6D4711}"/>
              </a:ext>
            </a:extLst>
          </p:cNvPr>
          <p:cNvSpPr txBox="1"/>
          <p:nvPr/>
        </p:nvSpPr>
        <p:spPr>
          <a:xfrm>
            <a:off x="1769033" y="296039"/>
            <a:ext cx="2472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>
                <a:latin typeface="Segoe UI Semibold" panose="020B0702040204020203" pitchFamily="34" charset="0"/>
                <a:cs typeface="Segoe UI Semibold" panose="020B0702040204020203" pitchFamily="34" charset="0"/>
              </a:rPr>
              <a:t>WE NEED TO </a:t>
            </a:r>
            <a:r>
              <a:rPr lang="de-DE">
                <a:solidFill>
                  <a:srgbClr val="368A4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TALK</a:t>
            </a:r>
          </a:p>
        </p:txBody>
      </p:sp>
      <p:pic>
        <p:nvPicPr>
          <p:cNvPr id="8" name="Grafik 7" descr="Green-GO">
            <a:extLst>
              <a:ext uri="{FF2B5EF4-FFF2-40B4-BE49-F238E27FC236}">
                <a16:creationId xmlns:a16="http://schemas.microsoft.com/office/drawing/2014/main" id="{72FF4553-0668-41CA-842D-AAB5D2E03EE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79793" y="295217"/>
            <a:ext cx="1300924" cy="755374"/>
          </a:xfrm>
          <a:prstGeom prst="rect">
            <a:avLst/>
          </a:prstGeom>
        </p:spPr>
      </p:pic>
      <p:sp>
        <p:nvSpPr>
          <p:cNvPr id="107" name="Titel 106">
            <a:extLst>
              <a:ext uri="{FF2B5EF4-FFF2-40B4-BE49-F238E27FC236}">
                <a16:creationId xmlns:a16="http://schemas.microsoft.com/office/drawing/2014/main" id="{4B1C6DA6-B016-4C82-BDF3-758A22C964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2387600"/>
            <a:ext cx="914400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de-DE"/>
              <a:t>About Green-GO (1)</a:t>
            </a:r>
          </a:p>
        </p:txBody>
      </p:sp>
    </p:spTree>
    <p:extLst>
      <p:ext uri="{BB962C8B-B14F-4D97-AF65-F5344CB8AC3E}">
        <p14:creationId xmlns:p14="http://schemas.microsoft.com/office/powerpoint/2010/main" val="274498294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3 3.7037E-7 L -0.17513 3.7037E-7 " pathEditMode="relative" rAng="0" ptsTypes="AA">
                                      <p:cBhvr>
                                        <p:cTn id="6" dur="7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07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2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9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grpId="1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grpId="1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grpId="1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grpId="1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2" fill="hold" grpId="1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0" presetClass="path" presetSubtype="0" accel="31250" decel="21875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3.33333E-6 2.59259E-6 L -0.54179 -0.00278 C -0.59153 -0.00347 -0.59466 -0.04908 -0.59466 -0.11297 C -0.59466 -0.28172 -0.59362 -0.46273 -0.59362 -0.62894 " pathEditMode="relative" rAng="0" ptsTypes="AAAA">
                                      <p:cBhvr>
                                        <p:cTn id="29" dur="16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740" y="-31458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0" presetClass="path" presetSubtype="0" accel="31250" decel="21875" fill="hold" grpId="0" nodeType="withEffect">
                                  <p:stCondLst>
                                    <p:cond delay="1410"/>
                                  </p:stCondLst>
                                  <p:childTnLst>
                                    <p:animMotion origin="layout" path="M -3.33333E-6 2.59259E-6 L -0.54179 -0.00278 C -0.59153 -0.00347 -0.59466 -0.04908 -0.59466 -0.11297 C -0.59466 -0.28172 -0.59362 -0.46273 -0.59362 -0.62894 " pathEditMode="relative" rAng="0" ptsTypes="AAAA">
                                      <p:cBhvr>
                                        <p:cTn id="31" dur="16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740" y="-31458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0" presetClass="path" presetSubtype="0" accel="31250" decel="21875" fill="hold" grpId="0" nodeType="withEffect">
                                  <p:stCondLst>
                                    <p:cond delay="1420"/>
                                  </p:stCondLst>
                                  <p:childTnLst>
                                    <p:animMotion origin="layout" path="M -3.33333E-6 2.59259E-6 L -0.54179 -0.00278 C -0.59153 -0.00347 -0.59466 -0.04908 -0.59466 -0.11297 C -0.59466 -0.28172 -0.59362 -0.46273 -0.59362 -0.62894 " pathEditMode="relative" rAng="0" ptsTypes="AAAA">
                                      <p:cBhvr>
                                        <p:cTn id="33" dur="16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740" y="-31458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0" presetClass="path" presetSubtype="0" accel="31250" decel="21875" fill="hold" grpId="0" nodeType="withEffect">
                                  <p:stCondLst>
                                    <p:cond delay="1430"/>
                                  </p:stCondLst>
                                  <p:childTnLst>
                                    <p:animMotion origin="layout" path="M -3.33333E-6 2.59259E-6 L -0.54179 -0.00278 C -0.59153 -0.00347 -0.59466 -0.04908 -0.59466 -0.11297 C -0.59466 -0.28172 -0.59362 -0.46273 -0.59362 -0.62894 " pathEditMode="relative" rAng="0" ptsTypes="AAAA">
                                      <p:cBhvr>
                                        <p:cTn id="35" dur="16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740" y="-31458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0" presetClass="path" presetSubtype="0" accel="31250" decel="21875" fill="hold" grpId="0" nodeType="withEffect">
                                  <p:stCondLst>
                                    <p:cond delay="1440"/>
                                  </p:stCondLst>
                                  <p:childTnLst>
                                    <p:animMotion origin="layout" path="M -3.33333E-6 2.59259E-6 L -0.54179 -0.00278 C -0.59153 -0.00347 -0.59466 -0.04908 -0.59466 -0.11297 C -0.59466 -0.28172 -0.59362 -0.46273 -0.59362 -0.62894 " pathEditMode="relative" rAng="0" ptsTypes="AAAA">
                                      <p:cBhvr>
                                        <p:cTn id="37" dur="16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740" y="-31458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0" presetClass="path" presetSubtype="0" accel="31250" decel="21875" fill="hold" grpId="0" nodeType="withEffect">
                                  <p:stCondLst>
                                    <p:cond delay="1450"/>
                                  </p:stCondLst>
                                  <p:childTnLst>
                                    <p:animMotion origin="layout" path="M -3.33333E-6 2.59259E-6 L -0.54179 -0.00278 C -0.59153 -0.00347 -0.59466 -0.04908 -0.59466 -0.11297 C -0.59466 -0.28172 -0.59362 -0.46273 -0.59362 -0.62894 " pathEditMode="relative" rAng="0" ptsTypes="AAAA">
                                      <p:cBhvr>
                                        <p:cTn id="39" dur="16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740" y="-31458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8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9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xit" presetSubtype="1" fill="hold" grpId="2" nodeType="withEffect">
                                  <p:stCondLst>
                                    <p:cond delay="26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xit" presetSubtype="1" fill="hold" grpId="2" nodeType="withEffect">
                                  <p:stCondLst>
                                    <p:cond delay="26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2" presetClass="exit" presetSubtype="1" fill="hold" grpId="2" nodeType="withEffect">
                                  <p:stCondLst>
                                    <p:cond delay="26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2" presetClass="exit" presetSubtype="1" fill="hold" grpId="2" nodeType="withEffect">
                                  <p:stCondLst>
                                    <p:cond delay="26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2" presetClass="exit" presetSubtype="1" fill="hold" grpId="2" nodeType="withEffect">
                                  <p:stCondLst>
                                    <p:cond delay="26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2" presetClass="exit" presetSubtype="1" fill="hold" grpId="2" nodeType="withEffect">
                                  <p:stCondLst>
                                    <p:cond delay="26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500"/>
                            </p:stCondLst>
                            <p:childTnLst>
                              <p:par>
                                <p:cTn id="65" presetID="22" presetClass="exit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2" fill="hold" grpId="1" nodeType="with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2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2" fill="hold" grpId="1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2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2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0" presetClass="path" presetSubtype="0" accel="50714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2.70833E-6 2.59259E-6 L -0.54179 -0.00278 C -0.59153 -0.00394 -0.59466 -0.04931 -0.59466 -0.11297 C -0.59466 -0.28172 -0.59414 -0.31551 -0.59414 -0.48172 " pathEditMode="relative" rAng="0" ptsTypes="AAAA">
                                      <p:cBhvr>
                                        <p:cTn id="89" dur="14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740" y="-24097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0" presetClass="path" presetSubtype="0" accel="50714" fill="hold" grpId="0" nodeType="withEffect">
                                  <p:stCondLst>
                                    <p:cond delay="110"/>
                                  </p:stCondLst>
                                  <p:childTnLst>
                                    <p:animMotion origin="layout" path="M -2.70833E-6 2.59259E-6 L -0.54179 -0.00278 C -0.59153 -0.00394 -0.59466 -0.04931 -0.59466 -0.11297 C -0.59466 -0.28172 -0.59414 -0.31551 -0.59414 -0.48172 " pathEditMode="relative" rAng="0" ptsTypes="AAAA">
                                      <p:cBhvr>
                                        <p:cTn id="91" dur="14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740" y="-24097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0" presetClass="path" presetSubtype="0" accel="50714" fill="hold" grpId="0" nodeType="withEffect">
                                  <p:stCondLst>
                                    <p:cond delay="120"/>
                                  </p:stCondLst>
                                  <p:childTnLst>
                                    <p:animMotion origin="layout" path="M -2.70833E-6 2.59259E-6 L -0.54179 -0.00278 C -0.59153 -0.00394 -0.59466 -0.04931 -0.59466 -0.11297 C -0.59466 -0.28172 -0.59414 -0.31551 -0.59414 -0.48172 " pathEditMode="relative" rAng="0" ptsTypes="AAAA">
                                      <p:cBhvr>
                                        <p:cTn id="93" dur="14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740" y="-24097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0" presetClass="path" presetSubtype="0" accel="50714" fill="hold" grpId="0" nodeType="withEffect">
                                  <p:stCondLst>
                                    <p:cond delay="130"/>
                                  </p:stCondLst>
                                  <p:childTnLst>
                                    <p:animMotion origin="layout" path="M -2.70833E-6 2.59259E-6 L -0.54179 -0.00278 C -0.59153 -0.00394 -0.59466 -0.04931 -0.59466 -0.11297 C -0.59466 -0.28172 -0.59414 -0.31551 -0.59414 -0.48172 " pathEditMode="relative" rAng="0" ptsTypes="AAAA">
                                      <p:cBhvr>
                                        <p:cTn id="95" dur="14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740" y="-24097"/>
                                    </p:animMotion>
                                  </p:childTnLst>
                                </p:cTn>
                              </p:par>
                              <p:par>
                                <p:cTn id="96" presetID="0" presetClass="path" presetSubtype="0" accel="50714" fill="hold" grpId="0" nodeType="withEffect">
                                  <p:stCondLst>
                                    <p:cond delay="140"/>
                                  </p:stCondLst>
                                  <p:childTnLst>
                                    <p:animMotion origin="layout" path="M -2.70833E-6 2.59259E-6 L -0.54179 -0.00278 C -0.59153 -0.00394 -0.59466 -0.04931 -0.59466 -0.11297 C -0.59466 -0.28172 -0.59414 -0.31551 -0.59414 -0.48172 " pathEditMode="relative" rAng="0" ptsTypes="AAAA">
                                      <p:cBhvr>
                                        <p:cTn id="97" dur="14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740" y="-24097"/>
                                    </p:animMotion>
                                  </p:childTnLst>
                                </p:cTn>
                              </p:par>
                              <p:par>
                                <p:cTn id="98" presetID="0" presetClass="path" presetSubtype="0" accel="50714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animMotion origin="layout" path="M -2.70833E-6 2.59259E-6 L -0.54179 -0.00278 C -0.59153 -0.00394 -0.59466 -0.04931 -0.59466 -0.11297 C -0.59466 -0.28172 -0.59414 -0.31551 -0.59414 -0.48172 " pathEditMode="relative" rAng="0" ptsTypes="AAAA">
                                      <p:cBhvr>
                                        <p:cTn id="99" dur="14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740" y="-24097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22" presetClass="entr" presetSubtype="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8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4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9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xit" presetSubtype="1" fill="hold" grpId="2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0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22" presetClass="exit" presetSubtype="1" fill="hold" grpId="2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1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22" presetClass="exit" presetSubtype="1" fill="hold" grpId="2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1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22" presetClass="exit" presetSubtype="1" fill="hold" grpId="2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1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22" presetClass="exit" presetSubtype="1" fill="hold" grpId="2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1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22" presetClass="exit" presetSubtype="1" fill="hold" grpId="2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2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200"/>
                            </p:stCondLst>
                            <p:childTnLst>
                              <p:par>
                                <p:cTn id="125" presetID="22" presetClass="exit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2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2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2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2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2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0" presetClass="path" presetSubtype="0" accel="50714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1.875E-6 2.59259E-6 L -0.54193 -0.00301 C -0.59153 -0.00417 -0.59479 -0.04954 -0.59479 -0.1132 C -0.59479 -0.28195 -0.59479 -0.17338 -0.59479 -0.33959 " pathEditMode="relative" rAng="0" ptsTypes="AAAA">
                                      <p:cBhvr>
                                        <p:cTn id="149" dur="14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740" y="-16991"/>
                                    </p:animMotion>
                                  </p:childTnLst>
                                </p:cTn>
                              </p:par>
                              <p:par>
                                <p:cTn id="150" presetID="0" presetClass="path" presetSubtype="0" accel="50714" fill="hold" grpId="0" nodeType="withEffect">
                                  <p:stCondLst>
                                    <p:cond delay="110"/>
                                  </p:stCondLst>
                                  <p:childTnLst>
                                    <p:animMotion origin="layout" path="M -1.875E-6 2.59259E-6 L -0.54193 -0.00301 C -0.59153 -0.00417 -0.59479 -0.04954 -0.59479 -0.1132 C -0.59479 -0.28195 -0.59479 -0.17338 -0.59479 -0.33959 " pathEditMode="relative" rAng="0" ptsTypes="AAAA">
                                      <p:cBhvr>
                                        <p:cTn id="151" dur="14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740" y="-16991"/>
                                    </p:animMotion>
                                  </p:childTnLst>
                                </p:cTn>
                              </p:par>
                              <p:par>
                                <p:cTn id="152" presetID="0" presetClass="path" presetSubtype="0" accel="50714" fill="hold" grpId="0" nodeType="withEffect">
                                  <p:stCondLst>
                                    <p:cond delay="120"/>
                                  </p:stCondLst>
                                  <p:childTnLst>
                                    <p:animMotion origin="layout" path="M -1.875E-6 2.59259E-6 L -0.54193 -0.00301 C -0.59153 -0.00417 -0.59479 -0.04954 -0.59479 -0.1132 C -0.59479 -0.28195 -0.59479 -0.17338 -0.59479 -0.33959 " pathEditMode="relative" rAng="0" ptsTypes="AAAA">
                                      <p:cBhvr>
                                        <p:cTn id="153" dur="14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740" y="-16991"/>
                                    </p:animMotion>
                                  </p:childTnLst>
                                </p:cTn>
                              </p:par>
                              <p:par>
                                <p:cTn id="154" presetID="0" presetClass="path" presetSubtype="0" accel="50714" fill="hold" grpId="0" nodeType="withEffect">
                                  <p:stCondLst>
                                    <p:cond delay="130"/>
                                  </p:stCondLst>
                                  <p:childTnLst>
                                    <p:animMotion origin="layout" path="M -1.875E-6 2.59259E-6 L -0.54193 -0.00301 C -0.59153 -0.00417 -0.59479 -0.04954 -0.59479 -0.1132 C -0.59479 -0.28195 -0.59479 -0.17338 -0.59479 -0.33959 " pathEditMode="relative" rAng="0" ptsTypes="AAAA">
                                      <p:cBhvr>
                                        <p:cTn id="155" dur="14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740" y="-16991"/>
                                    </p:animMotion>
                                  </p:childTnLst>
                                </p:cTn>
                              </p:par>
                              <p:par>
                                <p:cTn id="156" presetID="0" presetClass="path" presetSubtype="0" accel="50714" fill="hold" grpId="0" nodeType="withEffect">
                                  <p:stCondLst>
                                    <p:cond delay="140"/>
                                  </p:stCondLst>
                                  <p:childTnLst>
                                    <p:animMotion origin="layout" path="M -1.875E-6 2.59259E-6 L -0.54193 -0.00301 C -0.59153 -0.00417 -0.59479 -0.04954 -0.59479 -0.1132 C -0.59479 -0.28195 -0.59479 -0.17338 -0.59479 -0.33959 " pathEditMode="relative" rAng="0" ptsTypes="AAAA">
                                      <p:cBhvr>
                                        <p:cTn id="157" dur="14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740" y="-16991"/>
                                    </p:animMotion>
                                  </p:childTnLst>
                                </p:cTn>
                              </p:par>
                              <p:par>
                                <p:cTn id="158" presetID="0" presetClass="path" presetSubtype="0" accel="50714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animMotion origin="layout" path="M -1.875E-6 2.59259E-6 L -0.54193 -0.00301 C -0.59153 -0.00417 -0.59479 -0.04954 -0.59479 -0.1132 C -0.59479 -0.28195 -0.59479 -0.17338 -0.59479 -0.33959 " pathEditMode="relative" rAng="0" ptsTypes="AAAA">
                                      <p:cBhvr>
                                        <p:cTn id="159" dur="14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740" y="-16991"/>
                                    </p:animMotion>
                                  </p:childTnLst>
                                </p:cTn>
                              </p:par>
                              <p:par>
                                <p:cTn id="160" presetID="22" presetClass="entr" presetSubtype="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2" dur="8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22" presetClass="entr" presetSubtype="4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5" dur="9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22" presetClass="exit" presetSubtype="1" fill="hold" grpId="2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6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22" presetClass="exit" presetSubtype="1" fill="hold" grpId="2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7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22" presetClass="exit" presetSubtype="1" fill="hold" grpId="2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7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22" presetClass="exit" presetSubtype="1" fill="hold" grpId="2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7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22" presetClass="exit" presetSubtype="1" fill="hold" grpId="2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7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22" presetClass="exit" presetSubtype="1" fill="hold" grpId="2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8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2200"/>
                            </p:stCondLst>
                            <p:childTnLst>
                              <p:par>
                                <p:cTn id="185" presetID="22" presetClass="exit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2" presetClass="entr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2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2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2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2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2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0" presetClass="path" presetSubtype="0" accel="50714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1.875E-6 2.59259E-6 L -0.54193 -0.00324 C -0.59153 -0.0044 -0.59479 -0.04977 -0.59479 -0.1132 C -0.59479 -0.28218 -0.59414 -0.02894 -0.59414 -0.19514 " pathEditMode="relative" rAng="0" ptsTypes="AAAA">
                                      <p:cBhvr>
                                        <p:cTn id="209" dur="14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740" y="-9769"/>
                                    </p:animMotion>
                                  </p:childTnLst>
                                </p:cTn>
                              </p:par>
                              <p:par>
                                <p:cTn id="210" presetID="0" presetClass="path" presetSubtype="0" accel="50714" fill="hold" grpId="0" nodeType="withEffect">
                                  <p:stCondLst>
                                    <p:cond delay="110"/>
                                  </p:stCondLst>
                                  <p:childTnLst>
                                    <p:animMotion origin="layout" path="M -1.875E-6 2.59259E-6 L -0.54193 -0.00324 C -0.59153 -0.0044 -0.59479 -0.04977 -0.59479 -0.1132 C -0.59479 -0.28218 -0.59414 -0.02894 -0.59414 -0.19514 " pathEditMode="relative" rAng="0" ptsTypes="AAAA">
                                      <p:cBhvr>
                                        <p:cTn id="211" dur="14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740" y="-9769"/>
                                    </p:animMotion>
                                  </p:childTnLst>
                                </p:cTn>
                              </p:par>
                              <p:par>
                                <p:cTn id="212" presetID="0" presetClass="path" presetSubtype="0" accel="50714" fill="hold" grpId="0" nodeType="withEffect">
                                  <p:stCondLst>
                                    <p:cond delay="120"/>
                                  </p:stCondLst>
                                  <p:childTnLst>
                                    <p:animMotion origin="layout" path="M -1.875E-6 2.59259E-6 L -0.54193 -0.00324 C -0.59153 -0.0044 -0.59479 -0.04977 -0.59479 -0.1132 C -0.59479 -0.28218 -0.59414 -0.02894 -0.59414 -0.19514 " pathEditMode="relative" rAng="0" ptsTypes="AAAA">
                                      <p:cBhvr>
                                        <p:cTn id="213" dur="14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740" y="-9769"/>
                                    </p:animMotion>
                                  </p:childTnLst>
                                </p:cTn>
                              </p:par>
                              <p:par>
                                <p:cTn id="214" presetID="0" presetClass="path" presetSubtype="0" accel="50714" fill="hold" grpId="0" nodeType="withEffect">
                                  <p:stCondLst>
                                    <p:cond delay="130"/>
                                  </p:stCondLst>
                                  <p:childTnLst>
                                    <p:animMotion origin="layout" path="M -1.875E-6 2.59259E-6 L -0.54193 -0.00324 C -0.59153 -0.0044 -0.59479 -0.04977 -0.59479 -0.1132 C -0.59479 -0.28218 -0.59414 -0.02894 -0.59414 -0.19514 " pathEditMode="relative" rAng="0" ptsTypes="AAAA">
                                      <p:cBhvr>
                                        <p:cTn id="215" dur="14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740" y="-9769"/>
                                    </p:animMotion>
                                  </p:childTnLst>
                                </p:cTn>
                              </p:par>
                              <p:par>
                                <p:cTn id="216" presetID="0" presetClass="path" presetSubtype="0" accel="50714" fill="hold" grpId="0" nodeType="withEffect">
                                  <p:stCondLst>
                                    <p:cond delay="140"/>
                                  </p:stCondLst>
                                  <p:childTnLst>
                                    <p:animMotion origin="layout" path="M -1.875E-6 2.59259E-6 L -0.54193 -0.00324 C -0.59153 -0.0044 -0.59479 -0.04977 -0.59479 -0.1132 C -0.59479 -0.28218 -0.59414 -0.02894 -0.59414 -0.19514 " pathEditMode="relative" rAng="0" ptsTypes="AAAA">
                                      <p:cBhvr>
                                        <p:cTn id="217" dur="14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740" y="-9769"/>
                                    </p:animMotion>
                                  </p:childTnLst>
                                </p:cTn>
                              </p:par>
                              <p:par>
                                <p:cTn id="218" presetID="0" presetClass="path" presetSubtype="0" accel="50714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animMotion origin="layout" path="M -1.875E-6 2.59259E-6 L -0.54193 -0.00324 C -0.59153 -0.0044 -0.59479 -0.04977 -0.59479 -0.1132 C -0.59479 -0.28218 -0.59414 -0.02894 -0.59414 -0.19514 " pathEditMode="relative" rAng="0" ptsTypes="AAAA">
                                      <p:cBhvr>
                                        <p:cTn id="219" dur="14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740" y="-9769"/>
                                    </p:animMotion>
                                  </p:childTnLst>
                                </p:cTn>
                              </p:par>
                              <p:par>
                                <p:cTn id="220" presetID="22" presetClass="entr" presetSubtype="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2" dur="8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22" presetClass="entr" presetSubtype="4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5" dur="9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22" presetClass="exit" presetSubtype="1" fill="hold" grpId="2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2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22" presetClass="exit" presetSubtype="1" fill="hold" grpId="2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22" presetClass="exit" presetSubtype="1" fill="hold" grpId="2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3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22" presetClass="exit" presetSubtype="1" fill="hold" grpId="2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3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22" presetClass="exit" presetSubtype="1" fill="hold" grpId="2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3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22" presetClass="exit" presetSubtype="1" fill="hold" grpId="2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4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2200"/>
                            </p:stCondLst>
                            <p:childTnLst>
                              <p:par>
                                <p:cTn id="245" presetID="22" presetClass="exit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6" dur="45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" grpId="0"/>
      <p:bldP spid="22" grpId="0" animBg="1"/>
      <p:bldP spid="22" grpId="1" animBg="1"/>
      <p:bldP spid="22" grpId="2" animBg="1"/>
      <p:bldP spid="64" grpId="0" animBg="1"/>
      <p:bldP spid="64" grpId="1" animBg="1"/>
      <p:bldP spid="64" grpId="2" animBg="1"/>
      <p:bldP spid="65" grpId="0" animBg="1"/>
      <p:bldP spid="65" grpId="1" animBg="1"/>
      <p:bldP spid="65" grpId="2" animBg="1"/>
      <p:bldP spid="66" grpId="0" animBg="1"/>
      <p:bldP spid="66" grpId="1" animBg="1"/>
      <p:bldP spid="66" grpId="2" animBg="1"/>
      <p:bldP spid="67" grpId="0" animBg="1"/>
      <p:bldP spid="67" grpId="1" animBg="1"/>
      <p:bldP spid="67" grpId="2" animBg="1"/>
      <p:bldP spid="68" grpId="0" animBg="1"/>
      <p:bldP spid="68" grpId="1" animBg="1"/>
      <p:bldP spid="68" grpId="2" animBg="1"/>
      <p:bldP spid="69" grpId="0" animBg="1"/>
      <p:bldP spid="69" grpId="1" animBg="1"/>
      <p:bldP spid="69" grpId="2" animBg="1"/>
      <p:bldP spid="76" grpId="0" animBg="1"/>
      <p:bldP spid="76" grpId="1" animBg="1"/>
      <p:bldP spid="76" grpId="2" animBg="1"/>
      <p:bldP spid="77" grpId="0" animBg="1"/>
      <p:bldP spid="77" grpId="1" animBg="1"/>
      <p:bldP spid="77" grpId="2" animBg="1"/>
      <p:bldP spid="78" grpId="0" animBg="1"/>
      <p:bldP spid="78" grpId="1" animBg="1"/>
      <p:bldP spid="78" grpId="2" animBg="1"/>
      <p:bldP spid="79" grpId="0" animBg="1"/>
      <p:bldP spid="79" grpId="1" animBg="1"/>
      <p:bldP spid="79" grpId="2" animBg="1"/>
      <p:bldP spid="80" grpId="0" animBg="1"/>
      <p:bldP spid="80" grpId="1" animBg="1"/>
      <p:bldP spid="80" grpId="2" animBg="1"/>
      <p:bldP spid="86" grpId="0" animBg="1"/>
      <p:bldP spid="86" grpId="1" animBg="1"/>
      <p:bldP spid="86" grpId="2" animBg="1"/>
      <p:bldP spid="89" grpId="0" animBg="1"/>
      <p:bldP spid="89" grpId="1" animBg="1"/>
      <p:bldP spid="89" grpId="2" animBg="1"/>
      <p:bldP spid="90" grpId="0" animBg="1"/>
      <p:bldP spid="90" grpId="1" animBg="1"/>
      <p:bldP spid="90" grpId="2" animBg="1"/>
      <p:bldP spid="91" grpId="0" animBg="1"/>
      <p:bldP spid="91" grpId="1" animBg="1"/>
      <p:bldP spid="91" grpId="2" animBg="1"/>
      <p:bldP spid="92" grpId="0" animBg="1"/>
      <p:bldP spid="92" grpId="1" animBg="1"/>
      <p:bldP spid="92" grpId="2" animBg="1"/>
      <p:bldP spid="93" grpId="0" animBg="1"/>
      <p:bldP spid="93" grpId="1" animBg="1"/>
      <p:bldP spid="93" grpId="2" animBg="1"/>
      <p:bldP spid="95" grpId="0" animBg="1"/>
      <p:bldP spid="95" grpId="1" animBg="1"/>
      <p:bldP spid="95" grpId="2" animBg="1"/>
      <p:bldP spid="97" grpId="0" animBg="1"/>
      <p:bldP spid="97" grpId="1" animBg="1"/>
      <p:bldP spid="97" grpId="2" animBg="1"/>
      <p:bldP spid="98" grpId="0" animBg="1"/>
      <p:bldP spid="98" grpId="1" animBg="1"/>
      <p:bldP spid="98" grpId="2" animBg="1"/>
      <p:bldP spid="99" grpId="0" animBg="1"/>
      <p:bldP spid="99" grpId="1" animBg="1"/>
      <p:bldP spid="99" grpId="2" animBg="1"/>
      <p:bldP spid="100" grpId="0" animBg="1"/>
      <p:bldP spid="100" grpId="1" animBg="1"/>
      <p:bldP spid="100" grpId="2" animBg="1"/>
      <p:bldP spid="101" grpId="0" animBg="1"/>
      <p:bldP spid="101" grpId="1" animBg="1"/>
      <p:bldP spid="101" grpId="2" animBg="1"/>
      <p:bldP spid="23" grpId="0"/>
      <p:bldP spid="15" grpId="0"/>
      <p:bldP spid="19" grpId="0"/>
      <p:bldP spid="1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8E9A125B-1DF8-718A-2B10-4338D2EB81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81425" y="2530200"/>
            <a:ext cx="2388393" cy="610983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35F97975-D8EA-CB92-140B-51BE4C04786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625906" y="2495073"/>
            <a:ext cx="6940188" cy="1867853"/>
          </a:xfrm>
          <a:prstGeom prst="rect">
            <a:avLst/>
          </a:prstGeom>
        </p:spPr>
      </p:pic>
      <p:pic>
        <p:nvPicPr>
          <p:cNvPr id="8" name="Grafik 7" descr="Green-GO">
            <a:extLst>
              <a:ext uri="{FF2B5EF4-FFF2-40B4-BE49-F238E27FC236}">
                <a16:creationId xmlns:a16="http://schemas.microsoft.com/office/drawing/2014/main" id="{72FF4553-0668-41CA-842D-AAB5D2E03EE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79793" y="295217"/>
            <a:ext cx="1300924" cy="755374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ED694B4D-B89B-471A-9531-93A33B6D4711}"/>
              </a:ext>
            </a:extLst>
          </p:cNvPr>
          <p:cNvSpPr txBox="1"/>
          <p:nvPr/>
        </p:nvSpPr>
        <p:spPr>
          <a:xfrm>
            <a:off x="1769033" y="296039"/>
            <a:ext cx="2472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>
                <a:latin typeface="Segoe UI Semibold" panose="020B0702040204020203" pitchFamily="34" charset="0"/>
                <a:cs typeface="Segoe UI Semibold" panose="020B0702040204020203" pitchFamily="34" charset="0"/>
              </a:rPr>
              <a:t>WE NEED TO </a:t>
            </a:r>
            <a:r>
              <a:rPr lang="de-DE" b="1">
                <a:solidFill>
                  <a:srgbClr val="368A4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TALK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87CEC856-2CE5-456A-A293-B6475058135B}"/>
              </a:ext>
            </a:extLst>
          </p:cNvPr>
          <p:cNvSpPr txBox="1"/>
          <p:nvPr/>
        </p:nvSpPr>
        <p:spPr>
          <a:xfrm>
            <a:off x="1769032" y="622414"/>
            <a:ext cx="5474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>
                <a:latin typeface="Segoe UI Semilight"/>
                <a:cs typeface="Segoe UI Semilight"/>
              </a:rPr>
              <a:t>EIN FLEXIBLES INTERKOM SYSTEM MIT POTENTIAL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EB1D4C0F-639A-4477-8D3D-EDC2860B91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2387600"/>
            <a:ext cx="914400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de-DE"/>
              <a:t>Benutzeroberfläche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DB3CF257-DB2B-439C-A955-60B90A44EDD1}"/>
              </a:ext>
            </a:extLst>
          </p:cNvPr>
          <p:cNvSpPr txBox="1"/>
          <p:nvPr/>
        </p:nvSpPr>
        <p:spPr>
          <a:xfrm>
            <a:off x="4496500" y="6211131"/>
            <a:ext cx="75077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3200">
                <a:solidFill>
                  <a:srgbClr val="368A41"/>
                </a:solidFill>
                <a:latin typeface="Selawik Semibold" panose="020B0604020202020204" pitchFamily="34" charset="0"/>
                <a:cs typeface="Segoe UI" panose="020B0502040204020203" pitchFamily="34" charset="0"/>
              </a:rPr>
              <a:t>MCX(D) </a:t>
            </a:r>
            <a:r>
              <a:rPr lang="de-DE" sz="3200">
                <a:solidFill>
                  <a:srgbClr val="368A4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&amp; </a:t>
            </a:r>
            <a:r>
              <a:rPr lang="de-DE" sz="3200">
                <a:solidFill>
                  <a:srgbClr val="368A4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WPX</a:t>
            </a:r>
            <a:r>
              <a:rPr lang="de-DE" sz="3200">
                <a:solidFill>
                  <a:srgbClr val="368A4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DE" sz="3200">
                <a:solidFill>
                  <a:srgbClr val="368A4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BENUTZEROBERFLÄCHE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656EF69D-B2CC-1199-B126-CB8B1D59795E}"/>
              </a:ext>
            </a:extLst>
          </p:cNvPr>
          <p:cNvSpPr txBox="1"/>
          <p:nvPr/>
        </p:nvSpPr>
        <p:spPr>
          <a:xfrm>
            <a:off x="4576316" y="5912888"/>
            <a:ext cx="30729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>
                <a:solidFill>
                  <a:srgbClr val="F9B13F"/>
                </a:solidFill>
                <a:latin typeface="Segoe UI Semilight" panose="020B0402040204020203" pitchFamily="34" charset="0"/>
                <a:ea typeface="Roboto" panose="02000000000000000000" pitchFamily="2" charset="0"/>
                <a:cs typeface="Segoe UI Semilight" panose="020B0402040204020203" pitchFamily="34" charset="0"/>
              </a:rPr>
              <a:t>BEDIENUNG</a:t>
            </a:r>
          </a:p>
        </p:txBody>
      </p:sp>
      <p:sp>
        <p:nvSpPr>
          <p:cNvPr id="12" name="Rechteck: abgerundete Ecken 11">
            <a:extLst>
              <a:ext uri="{FF2B5EF4-FFF2-40B4-BE49-F238E27FC236}">
                <a16:creationId xmlns:a16="http://schemas.microsoft.com/office/drawing/2014/main" id="{3568969B-C09D-1122-FDB1-10DCFB7E2C69}"/>
              </a:ext>
            </a:extLst>
          </p:cNvPr>
          <p:cNvSpPr/>
          <p:nvPr/>
        </p:nvSpPr>
        <p:spPr>
          <a:xfrm>
            <a:off x="2668750" y="2615804"/>
            <a:ext cx="626900" cy="396000"/>
          </a:xfrm>
          <a:prstGeom prst="roundRect">
            <a:avLst>
              <a:gd name="adj" fmla="val 22951"/>
            </a:avLst>
          </a:prstGeom>
          <a:solidFill>
            <a:srgbClr val="FB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AE2D6BD5-AF18-FBBC-5290-04EF8F54E5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2969671" y="2188486"/>
            <a:ext cx="0" cy="468701"/>
          </a:xfrm>
          <a:prstGeom prst="line">
            <a:avLst/>
          </a:prstGeom>
          <a:ln w="38100">
            <a:solidFill>
              <a:srgbClr val="F9B13F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4" name="Textfeld 13">
            <a:extLst>
              <a:ext uri="{FF2B5EF4-FFF2-40B4-BE49-F238E27FC236}">
                <a16:creationId xmlns:a16="http://schemas.microsoft.com/office/drawing/2014/main" id="{99198490-EAD1-1E2A-1F7C-5925B718E8A9}"/>
              </a:ext>
            </a:extLst>
          </p:cNvPr>
          <p:cNvSpPr txBox="1"/>
          <p:nvPr/>
        </p:nvSpPr>
        <p:spPr>
          <a:xfrm>
            <a:off x="1073916" y="1568786"/>
            <a:ext cx="379151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600">
                <a:latin typeface="Segoe UI" panose="020B0502040204020203" pitchFamily="34" charset="0"/>
                <a:cs typeface="Segoe UI" panose="020B0502040204020203" pitchFamily="34" charset="0"/>
              </a:rPr>
              <a:t>Funktions- / Kanalstatus</a:t>
            </a:r>
            <a:endParaRPr lang="de-DE" sz="2600" b="1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010F5127-F77B-3528-FA1A-78716A633CD2}"/>
              </a:ext>
            </a:extLst>
          </p:cNvPr>
          <p:cNvSpPr txBox="1"/>
          <p:nvPr/>
        </p:nvSpPr>
        <p:spPr>
          <a:xfrm>
            <a:off x="-14829" y="3592323"/>
            <a:ext cx="226245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600" err="1">
                <a:latin typeface="Segoe UI" panose="020B0502040204020203" pitchFamily="34" charset="0"/>
                <a:cs typeface="Segoe UI" panose="020B0502040204020203" pitchFamily="34" charset="0"/>
              </a:rPr>
              <a:t>Funktions</a:t>
            </a:r>
            <a:r>
              <a:rPr lang="en-US" sz="2600">
                <a:latin typeface="Segoe UI" panose="020B0502040204020203" pitchFamily="34" charset="0"/>
                <a:cs typeface="Segoe UI" panose="020B0502040204020203" pitchFamily="34" charset="0"/>
              </a:rPr>
              <a:t>- / </a:t>
            </a:r>
            <a:r>
              <a:rPr lang="en-US" sz="2600" err="1">
                <a:latin typeface="Segoe UI" panose="020B0502040204020203" pitchFamily="34" charset="0"/>
                <a:cs typeface="Segoe UI" panose="020B0502040204020203" pitchFamily="34" charset="0"/>
              </a:rPr>
              <a:t>Sprechtaste</a:t>
            </a:r>
            <a:endParaRPr lang="de-DE" sz="26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6" name="Gerader Verbinder 15">
            <a:extLst>
              <a:ext uri="{FF2B5EF4-FFF2-40B4-BE49-F238E27FC236}">
                <a16:creationId xmlns:a16="http://schemas.microsoft.com/office/drawing/2014/main" id="{AB0DB84E-03D6-90D1-681F-D669A4548D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2342617" y="4038600"/>
            <a:ext cx="394233" cy="0"/>
          </a:xfrm>
          <a:prstGeom prst="line">
            <a:avLst/>
          </a:prstGeom>
          <a:ln w="38100">
            <a:solidFill>
              <a:srgbClr val="F9B13F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9" name="Gerader Verbinder 18">
            <a:extLst>
              <a:ext uri="{FF2B5EF4-FFF2-40B4-BE49-F238E27FC236}">
                <a16:creationId xmlns:a16="http://schemas.microsoft.com/office/drawing/2014/main" id="{C7F73623-21E1-A614-18C9-B3C40D3AF1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4982132" y="4256457"/>
            <a:ext cx="0" cy="483812"/>
          </a:xfrm>
          <a:prstGeom prst="line">
            <a:avLst/>
          </a:prstGeom>
          <a:ln w="38100">
            <a:solidFill>
              <a:srgbClr val="F9B13F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2" name="Textfeld 21">
            <a:extLst>
              <a:ext uri="{FF2B5EF4-FFF2-40B4-BE49-F238E27FC236}">
                <a16:creationId xmlns:a16="http://schemas.microsoft.com/office/drawing/2014/main" id="{35048823-B052-A317-E613-8D410752E864}"/>
              </a:ext>
            </a:extLst>
          </p:cNvPr>
          <p:cNvSpPr txBox="1"/>
          <p:nvPr/>
        </p:nvSpPr>
        <p:spPr>
          <a:xfrm>
            <a:off x="3070953" y="4796770"/>
            <a:ext cx="382235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600">
                <a:latin typeface="Segoe UI" panose="020B0502040204020203" pitchFamily="34" charset="0"/>
                <a:cs typeface="Segoe UI" panose="020B0502040204020203" pitchFamily="34" charset="0"/>
              </a:rPr>
              <a:t>Touchscreen mit</a:t>
            </a:r>
          </a:p>
          <a:p>
            <a:pPr algn="ctr"/>
            <a:r>
              <a:rPr lang="de-DE" sz="2600">
                <a:latin typeface="Segoe UI" panose="020B0502040204020203" pitchFamily="34" charset="0"/>
                <a:cs typeface="Segoe UI" panose="020B0502040204020203" pitchFamily="34" charset="0"/>
              </a:rPr>
              <a:t>sekundärer Funktion</a:t>
            </a:r>
          </a:p>
        </p:txBody>
      </p:sp>
      <p:cxnSp>
        <p:nvCxnSpPr>
          <p:cNvPr id="23" name="Gerader Verbinder 22">
            <a:extLst>
              <a:ext uri="{FF2B5EF4-FFF2-40B4-BE49-F238E27FC236}">
                <a16:creationId xmlns:a16="http://schemas.microsoft.com/office/drawing/2014/main" id="{7000FFD4-6B25-9DE9-61E3-A534A4D194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8198896" y="2188486"/>
            <a:ext cx="0" cy="468701"/>
          </a:xfrm>
          <a:prstGeom prst="line">
            <a:avLst/>
          </a:prstGeom>
          <a:ln w="38100">
            <a:solidFill>
              <a:srgbClr val="F9B13F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4" name="Textfeld 23">
            <a:extLst>
              <a:ext uri="{FF2B5EF4-FFF2-40B4-BE49-F238E27FC236}">
                <a16:creationId xmlns:a16="http://schemas.microsoft.com/office/drawing/2014/main" id="{3FAD87F8-80C6-2129-64F6-D6F7B528841A}"/>
              </a:ext>
            </a:extLst>
          </p:cNvPr>
          <p:cNvSpPr txBox="1"/>
          <p:nvPr/>
        </p:nvSpPr>
        <p:spPr>
          <a:xfrm>
            <a:off x="6303141" y="1568786"/>
            <a:ext cx="379151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>
                <a:latin typeface="Segoe UI" panose="020B0502040204020203" pitchFamily="34" charset="0"/>
                <a:cs typeface="Segoe UI" panose="020B0502040204020203" pitchFamily="34" charset="0"/>
              </a:rPr>
              <a:t>Setup Taste</a:t>
            </a:r>
            <a:endParaRPr lang="de-DE" sz="2600" b="1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FA1284D7-BF16-B81E-30A0-745E90664222}"/>
              </a:ext>
            </a:extLst>
          </p:cNvPr>
          <p:cNvSpPr txBox="1"/>
          <p:nvPr/>
        </p:nvSpPr>
        <p:spPr>
          <a:xfrm>
            <a:off x="9908994" y="2983228"/>
            <a:ext cx="249105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err="1">
                <a:latin typeface="Segoe UI" panose="020B0502040204020203" pitchFamily="34" charset="0"/>
                <a:cs typeface="Segoe UI" panose="020B0502040204020203" pitchFamily="34" charset="0"/>
              </a:rPr>
              <a:t>Dreh</a:t>
            </a:r>
            <a:r>
              <a:rPr lang="en-US" sz="2600">
                <a:latin typeface="Segoe UI" panose="020B0502040204020203" pitchFamily="34" charset="0"/>
                <a:cs typeface="Segoe UI" panose="020B0502040204020203" pitchFamily="34" charset="0"/>
              </a:rPr>
              <a:t>- &amp; </a:t>
            </a:r>
          </a:p>
          <a:p>
            <a:r>
              <a:rPr lang="en-US" sz="2600">
                <a:latin typeface="Segoe UI" panose="020B0502040204020203" pitchFamily="34" charset="0"/>
                <a:cs typeface="Segoe UI" panose="020B0502040204020203" pitchFamily="34" charset="0"/>
              </a:rPr>
              <a:t>Klick-</a:t>
            </a:r>
            <a:r>
              <a:rPr lang="en-US" sz="2600" err="1">
                <a:latin typeface="Segoe UI" panose="020B0502040204020203" pitchFamily="34" charset="0"/>
                <a:cs typeface="Segoe UI" panose="020B0502040204020203" pitchFamily="34" charset="0"/>
              </a:rPr>
              <a:t>Enkoder</a:t>
            </a:r>
            <a:endParaRPr lang="de-DE" sz="2600" b="1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28" name="Gerader Verbinder 27">
            <a:extLst>
              <a:ext uri="{FF2B5EF4-FFF2-40B4-BE49-F238E27FC236}">
                <a16:creationId xmlns:a16="http://schemas.microsoft.com/office/drawing/2014/main" id="{F9425693-396F-2883-9545-D5B6171DFA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9391650" y="3429414"/>
            <a:ext cx="445803" cy="0"/>
          </a:xfrm>
          <a:prstGeom prst="line">
            <a:avLst/>
          </a:prstGeom>
          <a:ln w="38100">
            <a:solidFill>
              <a:srgbClr val="F9B13F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25" name="Grafik 24">
            <a:hlinkClick r:id="rId8" action="ppaction://hlinksldjump"/>
            <a:extLst>
              <a:ext uri="{FF2B5EF4-FFF2-40B4-BE49-F238E27FC236}">
                <a16:creationId xmlns:a16="http://schemas.microsoft.com/office/drawing/2014/main" id="{C097C1B4-4400-1972-4FF3-C25346D1A6C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344414" y="5526367"/>
            <a:ext cx="543088" cy="684763"/>
          </a:xfrm>
          <a:prstGeom prst="rect">
            <a:avLst/>
          </a:prstGeom>
          <a:effectLst/>
        </p:spPr>
      </p:pic>
      <p:cxnSp>
        <p:nvCxnSpPr>
          <p:cNvPr id="29" name="Gerader Verbinder 28">
            <a:extLst>
              <a:ext uri="{FF2B5EF4-FFF2-40B4-BE49-F238E27FC236}">
                <a16:creationId xmlns:a16="http://schemas.microsoft.com/office/drawing/2014/main" id="{CF5011A6-CF27-602D-4FA9-A6A5D38931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8198896" y="4174023"/>
            <a:ext cx="0" cy="566246"/>
          </a:xfrm>
          <a:prstGeom prst="line">
            <a:avLst/>
          </a:prstGeom>
          <a:ln w="38100">
            <a:solidFill>
              <a:srgbClr val="F9B13F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30" name="Textfeld 29">
            <a:extLst>
              <a:ext uri="{FF2B5EF4-FFF2-40B4-BE49-F238E27FC236}">
                <a16:creationId xmlns:a16="http://schemas.microsoft.com/office/drawing/2014/main" id="{47E44F92-1AB5-0669-B76A-4274C3CAABED}"/>
              </a:ext>
            </a:extLst>
          </p:cNvPr>
          <p:cNvSpPr txBox="1"/>
          <p:nvPr/>
        </p:nvSpPr>
        <p:spPr>
          <a:xfrm>
            <a:off x="6287717" y="4796770"/>
            <a:ext cx="382235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600">
                <a:latin typeface="Segoe UI" panose="020B0502040204020203" pitchFamily="34" charset="0"/>
                <a:cs typeface="Segoe UI" panose="020B0502040204020203" pitchFamily="34" charset="0"/>
              </a:rPr>
              <a:t>Seitenwechsel</a:t>
            </a:r>
          </a:p>
        </p:txBody>
      </p:sp>
    </p:spTree>
    <p:extLst>
      <p:ext uri="{BB962C8B-B14F-4D97-AF65-F5344CB8AC3E}">
        <p14:creationId xmlns:p14="http://schemas.microsoft.com/office/powerpoint/2010/main" val="18915307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3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/>
      <p:bldP spid="15" grpId="0"/>
      <p:bldP spid="22" grpId="0"/>
      <p:bldP spid="24" grpId="0"/>
      <p:bldP spid="27" grpId="0"/>
      <p:bldP spid="3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35F97975-D8EA-CB92-140B-51BE4C04786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625906" y="2495073"/>
            <a:ext cx="6940188" cy="1867853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B8D03D12-0E8C-46A1-FCC0-AA103E1E26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29819" y="2494905"/>
            <a:ext cx="2484759" cy="1867853"/>
          </a:xfrm>
          <a:prstGeom prst="rect">
            <a:avLst/>
          </a:prstGeom>
        </p:spPr>
      </p:pic>
      <p:pic>
        <p:nvPicPr>
          <p:cNvPr id="8" name="Grafik 7" descr="Green-GO">
            <a:extLst>
              <a:ext uri="{FF2B5EF4-FFF2-40B4-BE49-F238E27FC236}">
                <a16:creationId xmlns:a16="http://schemas.microsoft.com/office/drawing/2014/main" id="{72FF4553-0668-41CA-842D-AAB5D2E03EE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79793" y="295217"/>
            <a:ext cx="1300924" cy="755374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ED694B4D-B89B-471A-9531-93A33B6D4711}"/>
              </a:ext>
            </a:extLst>
          </p:cNvPr>
          <p:cNvSpPr txBox="1"/>
          <p:nvPr/>
        </p:nvSpPr>
        <p:spPr>
          <a:xfrm>
            <a:off x="1769033" y="296039"/>
            <a:ext cx="2472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>
                <a:latin typeface="Segoe UI Semibold" panose="020B0702040204020203" pitchFamily="34" charset="0"/>
                <a:cs typeface="Segoe UI Semibold" panose="020B0702040204020203" pitchFamily="34" charset="0"/>
              </a:rPr>
              <a:t>WE NEED TO </a:t>
            </a:r>
            <a:r>
              <a:rPr lang="de-DE" b="1">
                <a:solidFill>
                  <a:srgbClr val="368A4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TALK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87CEC856-2CE5-456A-A293-B6475058135B}"/>
              </a:ext>
            </a:extLst>
          </p:cNvPr>
          <p:cNvSpPr txBox="1"/>
          <p:nvPr/>
        </p:nvSpPr>
        <p:spPr>
          <a:xfrm>
            <a:off x="1769032" y="622414"/>
            <a:ext cx="5474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>
                <a:latin typeface="Segoe UI Semilight"/>
                <a:cs typeface="Segoe UI Semilight"/>
              </a:rPr>
              <a:t>EIN FLEXIBLES INTERKOM SYSTEM MIT POTENTIAL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EB1D4C0F-639A-4477-8D3D-EDC2860B91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2387600"/>
            <a:ext cx="914400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de-DE"/>
              <a:t>Benutzeroberfläche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DB3CF257-DB2B-439C-A955-60B90A44EDD1}"/>
              </a:ext>
            </a:extLst>
          </p:cNvPr>
          <p:cNvSpPr txBox="1"/>
          <p:nvPr/>
        </p:nvSpPr>
        <p:spPr>
          <a:xfrm>
            <a:off x="4496500" y="6211131"/>
            <a:ext cx="75077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3200">
                <a:solidFill>
                  <a:srgbClr val="368A41"/>
                </a:solidFill>
                <a:latin typeface="Selawik Semibold" panose="020B0604020202020204" pitchFamily="34" charset="0"/>
                <a:cs typeface="Segoe UI" panose="020B0502040204020203" pitchFamily="34" charset="0"/>
              </a:rPr>
              <a:t>MCX(D) </a:t>
            </a:r>
            <a:r>
              <a:rPr lang="de-DE" sz="3200">
                <a:solidFill>
                  <a:srgbClr val="368A4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&amp; </a:t>
            </a:r>
            <a:r>
              <a:rPr lang="de-DE" sz="3200">
                <a:solidFill>
                  <a:srgbClr val="368A4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WPX</a:t>
            </a:r>
            <a:r>
              <a:rPr lang="de-DE" sz="3200">
                <a:solidFill>
                  <a:srgbClr val="368A4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DE" sz="3200">
                <a:solidFill>
                  <a:srgbClr val="368A4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BENUTZEROBERFLÄCHE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656EF69D-B2CC-1199-B126-CB8B1D59795E}"/>
              </a:ext>
            </a:extLst>
          </p:cNvPr>
          <p:cNvSpPr txBox="1"/>
          <p:nvPr/>
        </p:nvSpPr>
        <p:spPr>
          <a:xfrm>
            <a:off x="4576316" y="5912888"/>
            <a:ext cx="30729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>
                <a:solidFill>
                  <a:srgbClr val="F9B13F"/>
                </a:solidFill>
                <a:latin typeface="Segoe UI Semilight" panose="020B0402040204020203" pitchFamily="34" charset="0"/>
                <a:ea typeface="Roboto" panose="02000000000000000000" pitchFamily="2" charset="0"/>
                <a:cs typeface="Segoe UI Semilight" panose="020B0402040204020203" pitchFamily="34" charset="0"/>
              </a:rPr>
              <a:t>BEDIENUNG</a:t>
            </a:r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D135E963-A600-E7D1-5470-2CD2FEE20A0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flipH="1">
            <a:off x="7746588" y="2680444"/>
            <a:ext cx="1870306" cy="2324650"/>
          </a:xfrm>
          <a:prstGeom prst="rect">
            <a:avLst/>
          </a:prstGeom>
          <a:effectLst>
            <a:outerShdw blurRad="88900" dist="165100" dir="474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41A16C32-228F-AD2F-7EF9-5010D4B7465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524000" y="2673252"/>
            <a:ext cx="1870306" cy="2324650"/>
          </a:xfrm>
          <a:prstGeom prst="rect">
            <a:avLst/>
          </a:prstGeom>
          <a:effectLst>
            <a:outerShdw blurRad="88900" dist="165100" dir="4740000" algn="tl" rotWithShape="0">
              <a:prstClr val="black">
                <a:alpha val="40000"/>
              </a:prstClr>
            </a:outerShdw>
          </a:effectLst>
        </p:spPr>
      </p:pic>
      <p:sp>
        <p:nvSpPr>
          <p:cNvPr id="30" name="Textfeld 29">
            <a:extLst>
              <a:ext uri="{FF2B5EF4-FFF2-40B4-BE49-F238E27FC236}">
                <a16:creationId xmlns:a16="http://schemas.microsoft.com/office/drawing/2014/main" id="{D86963E6-B583-7084-EECE-5FCD9A3599FA}"/>
              </a:ext>
            </a:extLst>
          </p:cNvPr>
          <p:cNvSpPr txBox="1"/>
          <p:nvPr/>
        </p:nvSpPr>
        <p:spPr>
          <a:xfrm>
            <a:off x="3141879" y="1409789"/>
            <a:ext cx="59082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>
                <a:solidFill>
                  <a:srgbClr val="F9B13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TASTEN</a:t>
            </a:r>
            <a:r>
              <a:rPr lang="de-DE" sz="3200">
                <a:solidFill>
                  <a:srgbClr val="368A4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EINSTELLUNGEN</a:t>
            </a:r>
            <a:endParaRPr lang="de-DE" sz="3200">
              <a:solidFill>
                <a:srgbClr val="F9B13F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3" name="Grafik 22">
            <a:hlinkClick r:id="rId10" action="ppaction://hlinksldjump"/>
            <a:extLst>
              <a:ext uri="{FF2B5EF4-FFF2-40B4-BE49-F238E27FC236}">
                <a16:creationId xmlns:a16="http://schemas.microsoft.com/office/drawing/2014/main" id="{C8DF11FF-AC57-7863-5C48-07F9003F208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344414" y="5526367"/>
            <a:ext cx="543088" cy="684763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42823965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4.81481E-6 L 0.11393 0.01944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90" y="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35F97975-D8EA-CB92-140B-51BE4C04786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625906" y="2495073"/>
            <a:ext cx="6940188" cy="1867853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BEC14E20-36B0-F2EA-4E04-1D812DACBE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29821" y="2495803"/>
            <a:ext cx="2484758" cy="1867852"/>
          </a:xfrm>
          <a:prstGeom prst="rect">
            <a:avLst/>
          </a:prstGeom>
        </p:spPr>
      </p:pic>
      <p:pic>
        <p:nvPicPr>
          <p:cNvPr id="8" name="Grafik 7" descr="Green-GO">
            <a:extLst>
              <a:ext uri="{FF2B5EF4-FFF2-40B4-BE49-F238E27FC236}">
                <a16:creationId xmlns:a16="http://schemas.microsoft.com/office/drawing/2014/main" id="{72FF4553-0668-41CA-842D-AAB5D2E03EE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79793" y="295217"/>
            <a:ext cx="1300924" cy="755374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ED694B4D-B89B-471A-9531-93A33B6D4711}"/>
              </a:ext>
            </a:extLst>
          </p:cNvPr>
          <p:cNvSpPr txBox="1"/>
          <p:nvPr/>
        </p:nvSpPr>
        <p:spPr>
          <a:xfrm>
            <a:off x="1769033" y="296039"/>
            <a:ext cx="2472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>
                <a:latin typeface="Segoe UI Semibold" panose="020B0702040204020203" pitchFamily="34" charset="0"/>
                <a:cs typeface="Segoe UI Semibold" panose="020B0702040204020203" pitchFamily="34" charset="0"/>
              </a:rPr>
              <a:t>WE NEED TO </a:t>
            </a:r>
            <a:r>
              <a:rPr lang="de-DE" b="1">
                <a:solidFill>
                  <a:srgbClr val="368A4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TALK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87CEC856-2CE5-456A-A293-B6475058135B}"/>
              </a:ext>
            </a:extLst>
          </p:cNvPr>
          <p:cNvSpPr txBox="1"/>
          <p:nvPr/>
        </p:nvSpPr>
        <p:spPr>
          <a:xfrm>
            <a:off x="1769032" y="622414"/>
            <a:ext cx="5474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>
                <a:latin typeface="Segoe UI Semilight"/>
                <a:cs typeface="Segoe UI Semilight"/>
              </a:rPr>
              <a:t>EIN FLEXIBLES INTERKOM SYSTEM MIT POTENTIAL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EB1D4C0F-639A-4477-8D3D-EDC2860B91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2387600"/>
            <a:ext cx="914400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de-DE"/>
              <a:t>Benutzeroberfläche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DB3CF257-DB2B-439C-A955-60B90A44EDD1}"/>
              </a:ext>
            </a:extLst>
          </p:cNvPr>
          <p:cNvSpPr txBox="1"/>
          <p:nvPr/>
        </p:nvSpPr>
        <p:spPr>
          <a:xfrm>
            <a:off x="4496500" y="6211131"/>
            <a:ext cx="75077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3200">
                <a:solidFill>
                  <a:srgbClr val="368A41"/>
                </a:solidFill>
                <a:latin typeface="Selawik Semibold" panose="020B0604020202020204" pitchFamily="34" charset="0"/>
                <a:cs typeface="Segoe UI" panose="020B0502040204020203" pitchFamily="34" charset="0"/>
              </a:rPr>
              <a:t>MCX(D) </a:t>
            </a:r>
            <a:r>
              <a:rPr lang="de-DE" sz="3200">
                <a:solidFill>
                  <a:srgbClr val="368A4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&amp; </a:t>
            </a:r>
            <a:r>
              <a:rPr lang="de-DE" sz="3200">
                <a:solidFill>
                  <a:srgbClr val="368A4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WPX</a:t>
            </a:r>
            <a:r>
              <a:rPr lang="de-DE" sz="3200">
                <a:solidFill>
                  <a:srgbClr val="368A4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DE" sz="3200">
                <a:solidFill>
                  <a:srgbClr val="368A4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BENUTZEROBERFLÄCHE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656EF69D-B2CC-1199-B126-CB8B1D59795E}"/>
              </a:ext>
            </a:extLst>
          </p:cNvPr>
          <p:cNvSpPr txBox="1"/>
          <p:nvPr/>
        </p:nvSpPr>
        <p:spPr>
          <a:xfrm>
            <a:off x="4576316" y="5912888"/>
            <a:ext cx="30729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>
                <a:solidFill>
                  <a:srgbClr val="F9B13F"/>
                </a:solidFill>
                <a:latin typeface="Segoe UI Semilight" panose="020B0402040204020203" pitchFamily="34" charset="0"/>
                <a:ea typeface="Roboto" panose="02000000000000000000" pitchFamily="2" charset="0"/>
                <a:cs typeface="Segoe UI Semilight" panose="020B0402040204020203" pitchFamily="34" charset="0"/>
              </a:rPr>
              <a:t>BEDIENUNG</a:t>
            </a:r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D135E963-A600-E7D1-5470-2CD2FEE20A0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flipH="1">
            <a:off x="7754160" y="3898357"/>
            <a:ext cx="1870306" cy="2324650"/>
          </a:xfrm>
          <a:prstGeom prst="rect">
            <a:avLst/>
          </a:prstGeom>
          <a:effectLst>
            <a:outerShdw blurRad="88900" dist="165100" dir="474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41A16C32-228F-AD2F-7EF9-5010D4B7465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524000" y="2673252"/>
            <a:ext cx="1870306" cy="2324650"/>
          </a:xfrm>
          <a:prstGeom prst="rect">
            <a:avLst/>
          </a:prstGeom>
          <a:effectLst>
            <a:outerShdw blurRad="88900" dist="165100" dir="4740000" algn="tl" rotWithShape="0">
              <a:prstClr val="black">
                <a:alpha val="40000"/>
              </a:prstClr>
            </a:outerShdw>
          </a:effectLst>
        </p:spPr>
      </p:pic>
      <p:sp>
        <p:nvSpPr>
          <p:cNvPr id="30" name="Textfeld 29">
            <a:extLst>
              <a:ext uri="{FF2B5EF4-FFF2-40B4-BE49-F238E27FC236}">
                <a16:creationId xmlns:a16="http://schemas.microsoft.com/office/drawing/2014/main" id="{D86963E6-B583-7084-EECE-5FCD9A3599FA}"/>
              </a:ext>
            </a:extLst>
          </p:cNvPr>
          <p:cNvSpPr txBox="1"/>
          <p:nvPr/>
        </p:nvSpPr>
        <p:spPr>
          <a:xfrm>
            <a:off x="3141879" y="1409789"/>
            <a:ext cx="59082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>
                <a:solidFill>
                  <a:srgbClr val="F9B13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TASTEN</a:t>
            </a:r>
            <a:r>
              <a:rPr lang="de-DE" sz="3200">
                <a:solidFill>
                  <a:srgbClr val="368A4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BELEGUNG</a:t>
            </a:r>
            <a:endParaRPr lang="de-DE" sz="3200">
              <a:solidFill>
                <a:srgbClr val="F9B13F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1" name="Grafik 30">
            <a:hlinkClick r:id="rId10" action="ppaction://hlinksldjump"/>
            <a:extLst>
              <a:ext uri="{FF2B5EF4-FFF2-40B4-BE49-F238E27FC236}">
                <a16:creationId xmlns:a16="http://schemas.microsoft.com/office/drawing/2014/main" id="{31B936A9-0CFF-6F5D-C3C1-66CED79A6DD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344414" y="5526367"/>
            <a:ext cx="543088" cy="684763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1772858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2.96296E-6 L 0.11471 -0.15787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29" y="-7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Green-GO">
            <a:extLst>
              <a:ext uri="{FF2B5EF4-FFF2-40B4-BE49-F238E27FC236}">
                <a16:creationId xmlns:a16="http://schemas.microsoft.com/office/drawing/2014/main" id="{72FF4553-0668-41CA-842D-AAB5D2E03EE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9793" y="295217"/>
            <a:ext cx="1300924" cy="755374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ED694B4D-B89B-471A-9531-93A33B6D4711}"/>
              </a:ext>
            </a:extLst>
          </p:cNvPr>
          <p:cNvSpPr txBox="1"/>
          <p:nvPr/>
        </p:nvSpPr>
        <p:spPr>
          <a:xfrm>
            <a:off x="1769033" y="296039"/>
            <a:ext cx="2472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>
                <a:latin typeface="Segoe UI Semibold" panose="020B0702040204020203" pitchFamily="34" charset="0"/>
                <a:cs typeface="Segoe UI Semibold" panose="020B0702040204020203" pitchFamily="34" charset="0"/>
              </a:rPr>
              <a:t>WE NEED TO </a:t>
            </a:r>
            <a:r>
              <a:rPr lang="de-DE" b="1">
                <a:solidFill>
                  <a:srgbClr val="368A4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TALK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87CEC856-2CE5-456A-A293-B6475058135B}"/>
              </a:ext>
            </a:extLst>
          </p:cNvPr>
          <p:cNvSpPr txBox="1"/>
          <p:nvPr/>
        </p:nvSpPr>
        <p:spPr>
          <a:xfrm>
            <a:off x="1769032" y="622414"/>
            <a:ext cx="5474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>
                <a:latin typeface="Segoe UI Semilight"/>
                <a:cs typeface="Segoe UI Semilight"/>
              </a:rPr>
              <a:t>EIN FLEXIBLES INTERKOM SYSTEM MIT POTENTIAL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EB1D4C0F-639A-4477-8D3D-EDC2860B91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2387600"/>
            <a:ext cx="914400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de-DE"/>
              <a:t>Signalempfang</a:t>
            </a:r>
          </a:p>
        </p:txBody>
      </p:sp>
      <p:pic>
        <p:nvPicPr>
          <p:cNvPr id="25" name="Grafik 24">
            <a:hlinkClick r:id="rId4" action="ppaction://hlinksldjump"/>
            <a:extLst>
              <a:ext uri="{FF2B5EF4-FFF2-40B4-BE49-F238E27FC236}">
                <a16:creationId xmlns:a16="http://schemas.microsoft.com/office/drawing/2014/main" id="{194330D7-709B-EF71-BA0D-87CFA9CBCE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344414" y="5526367"/>
            <a:ext cx="543088" cy="684763"/>
          </a:xfrm>
          <a:prstGeom prst="rect">
            <a:avLst/>
          </a:prstGeom>
          <a:effectLst/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AB69D31E-96BC-169B-6BA6-2CB34ADCAAAA}"/>
              </a:ext>
            </a:extLst>
          </p:cNvPr>
          <p:cNvSpPr txBox="1"/>
          <p:nvPr/>
        </p:nvSpPr>
        <p:spPr>
          <a:xfrm>
            <a:off x="2875070" y="2438453"/>
            <a:ext cx="743933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600">
                <a:latin typeface="Segoe UI" panose="020B0502040204020203" pitchFamily="34" charset="0"/>
                <a:cs typeface="Segoe UI" panose="020B0502040204020203" pitchFamily="34" charset="0"/>
              </a:rPr>
              <a:t>Erweiterte Lautstärkenkontrolle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5EC4D0CF-D013-205D-D47A-74FFF04E421E}"/>
              </a:ext>
            </a:extLst>
          </p:cNvPr>
          <p:cNvSpPr txBox="1"/>
          <p:nvPr/>
        </p:nvSpPr>
        <p:spPr>
          <a:xfrm>
            <a:off x="2875069" y="3095115"/>
            <a:ext cx="867331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600" err="1">
                <a:latin typeface="Segoe UI" panose="020B0502040204020203" pitchFamily="34" charset="0"/>
                <a:cs typeface="Segoe UI" panose="020B0502040204020203" pitchFamily="34" charset="0"/>
              </a:rPr>
              <a:t>Funktionstoggle</a:t>
            </a:r>
            <a:r>
              <a:rPr lang="de-DE" sz="2600">
                <a:latin typeface="Segoe UI" panose="020B0502040204020203" pitchFamily="34" charset="0"/>
                <a:cs typeface="Segoe UI" panose="020B0502040204020203" pitchFamily="34" charset="0"/>
              </a:rPr>
              <a:t> für Touchscreen (Listen, Call, Cue)</a:t>
            </a:r>
            <a:endParaRPr lang="de-DE" sz="2600" b="1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5" name="Grafik 14" descr="Check">
            <a:extLst>
              <a:ext uri="{FF2B5EF4-FFF2-40B4-BE49-F238E27FC236}">
                <a16:creationId xmlns:a16="http://schemas.microsoft.com/office/drawing/2014/main" id="{D27FED84-B217-3E08-B554-3A5500B202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333862" y="2425400"/>
            <a:ext cx="457200" cy="457200"/>
          </a:xfrm>
          <a:prstGeom prst="rect">
            <a:avLst/>
          </a:prstGeom>
        </p:spPr>
      </p:pic>
      <p:pic>
        <p:nvPicPr>
          <p:cNvPr id="16" name="Grafik 15" descr="Check">
            <a:extLst>
              <a:ext uri="{FF2B5EF4-FFF2-40B4-BE49-F238E27FC236}">
                <a16:creationId xmlns:a16="http://schemas.microsoft.com/office/drawing/2014/main" id="{3F17258A-9987-174C-E9B4-6366372687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333862" y="3082100"/>
            <a:ext cx="457200" cy="457200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15B34F14-129C-9000-A078-44AD30E2142F}"/>
              </a:ext>
            </a:extLst>
          </p:cNvPr>
          <p:cNvSpPr txBox="1"/>
          <p:nvPr/>
        </p:nvSpPr>
        <p:spPr>
          <a:xfrm>
            <a:off x="2875069" y="3750573"/>
            <a:ext cx="867331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600">
                <a:latin typeface="Segoe UI" panose="020B0502040204020203" pitchFamily="34" charset="0"/>
                <a:cs typeface="Segoe UI" panose="020B0502040204020203" pitchFamily="34" charset="0"/>
              </a:rPr>
              <a:t>Zahlreiche Kommunikationstools (z.B. </a:t>
            </a:r>
            <a:r>
              <a:rPr lang="de-DE" sz="2600" err="1">
                <a:latin typeface="Segoe UI" panose="020B0502040204020203" pitchFamily="34" charset="0"/>
                <a:cs typeface="Segoe UI" panose="020B0502040204020203" pitchFamily="34" charset="0"/>
              </a:rPr>
              <a:t>Mic</a:t>
            </a:r>
            <a:r>
              <a:rPr lang="de-DE" sz="2600">
                <a:latin typeface="Segoe UI" panose="020B0502040204020203" pitchFamily="34" charset="0"/>
                <a:cs typeface="Segoe UI" panose="020B0502040204020203" pitchFamily="34" charset="0"/>
              </a:rPr>
              <a:t> Kill, </a:t>
            </a:r>
            <a:r>
              <a:rPr lang="de-DE" sz="2600" err="1">
                <a:latin typeface="Segoe UI" panose="020B0502040204020203" pitchFamily="34" charset="0"/>
                <a:cs typeface="Segoe UI" panose="020B0502040204020203" pitchFamily="34" charset="0"/>
              </a:rPr>
              <a:t>uvm</a:t>
            </a:r>
            <a:r>
              <a:rPr lang="de-DE" sz="2600">
                <a:latin typeface="Segoe UI" panose="020B0502040204020203" pitchFamily="34" charset="0"/>
                <a:cs typeface="Segoe UI" panose="020B0502040204020203" pitchFamily="34" charset="0"/>
              </a:rPr>
              <a:t>.)</a:t>
            </a:r>
            <a:endParaRPr lang="de-DE" sz="2600" b="1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8" name="Grafik 17" descr="Check">
            <a:extLst>
              <a:ext uri="{FF2B5EF4-FFF2-40B4-BE49-F238E27FC236}">
                <a16:creationId xmlns:a16="http://schemas.microsoft.com/office/drawing/2014/main" id="{7FAF730E-8842-A9CF-5349-5811CDE5A0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333862" y="3737558"/>
            <a:ext cx="457200" cy="457200"/>
          </a:xfrm>
          <a:prstGeom prst="rect">
            <a:avLst/>
          </a:prstGeom>
        </p:spPr>
      </p:pic>
      <p:sp>
        <p:nvSpPr>
          <p:cNvPr id="28" name="Textfeld 27">
            <a:extLst>
              <a:ext uri="{FF2B5EF4-FFF2-40B4-BE49-F238E27FC236}">
                <a16:creationId xmlns:a16="http://schemas.microsoft.com/office/drawing/2014/main" id="{DB6636B4-59E8-0ACE-A8A5-CC4C3A204786}"/>
              </a:ext>
            </a:extLst>
          </p:cNvPr>
          <p:cNvSpPr txBox="1"/>
          <p:nvPr/>
        </p:nvSpPr>
        <p:spPr>
          <a:xfrm>
            <a:off x="2875069" y="4417627"/>
            <a:ext cx="867331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600">
                <a:latin typeface="Segoe UI" panose="020B0502040204020203" pitchFamily="34" charset="0"/>
                <a:cs typeface="Segoe UI" panose="020B0502040204020203" pitchFamily="34" charset="0"/>
              </a:rPr>
              <a:t>Beliebige Kanalzuweisung</a:t>
            </a:r>
            <a:endParaRPr lang="de-DE" sz="2600" b="1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1" name="Grafik 30" descr="Check">
            <a:extLst>
              <a:ext uri="{FF2B5EF4-FFF2-40B4-BE49-F238E27FC236}">
                <a16:creationId xmlns:a16="http://schemas.microsoft.com/office/drawing/2014/main" id="{02613A73-9C2E-54AA-B4B1-BDB0264425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333862" y="4404612"/>
            <a:ext cx="457200" cy="457200"/>
          </a:xfrm>
          <a:prstGeom prst="rect">
            <a:avLst/>
          </a:prstGeom>
        </p:spPr>
      </p:pic>
      <p:sp>
        <p:nvSpPr>
          <p:cNvPr id="29" name="Textfeld 28">
            <a:extLst>
              <a:ext uri="{FF2B5EF4-FFF2-40B4-BE49-F238E27FC236}">
                <a16:creationId xmlns:a16="http://schemas.microsoft.com/office/drawing/2014/main" id="{9CEA6057-C115-A3CC-CDDA-8A637CA2E947}"/>
              </a:ext>
            </a:extLst>
          </p:cNvPr>
          <p:cNvSpPr txBox="1"/>
          <p:nvPr/>
        </p:nvSpPr>
        <p:spPr>
          <a:xfrm>
            <a:off x="4496500" y="6211131"/>
            <a:ext cx="75077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3200">
                <a:solidFill>
                  <a:srgbClr val="368A41"/>
                </a:solidFill>
                <a:latin typeface="Selawik Semibold" panose="020B0604020202020204" pitchFamily="34" charset="0"/>
                <a:cs typeface="Segoe UI" panose="020B0502040204020203" pitchFamily="34" charset="0"/>
              </a:rPr>
              <a:t>MCX(D) </a:t>
            </a:r>
            <a:r>
              <a:rPr lang="de-DE" sz="3200">
                <a:solidFill>
                  <a:srgbClr val="368A4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&amp; </a:t>
            </a:r>
            <a:r>
              <a:rPr lang="de-DE" sz="3200">
                <a:solidFill>
                  <a:srgbClr val="368A4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WPX</a:t>
            </a:r>
            <a:r>
              <a:rPr lang="de-DE" sz="3200">
                <a:solidFill>
                  <a:srgbClr val="368A4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DE" sz="3200">
                <a:solidFill>
                  <a:srgbClr val="368A4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BENUTZEROBERFLÄCHE</a:t>
            </a: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6935EF54-6A2B-300E-71B3-669803D8B9B4}"/>
              </a:ext>
            </a:extLst>
          </p:cNvPr>
          <p:cNvSpPr txBox="1"/>
          <p:nvPr/>
        </p:nvSpPr>
        <p:spPr>
          <a:xfrm>
            <a:off x="4576316" y="5912888"/>
            <a:ext cx="30729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>
                <a:solidFill>
                  <a:srgbClr val="F9B13F"/>
                </a:solidFill>
                <a:latin typeface="Segoe UI Semilight" panose="020B0402040204020203" pitchFamily="34" charset="0"/>
                <a:ea typeface="Roboto" panose="02000000000000000000" pitchFamily="2" charset="0"/>
                <a:cs typeface="Segoe UI Semilight" panose="020B0402040204020203" pitchFamily="34" charset="0"/>
              </a:rPr>
              <a:t>BEDIENUNG</a:t>
            </a: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44406286-6112-5A77-9960-E6B2F9CB0FF6}"/>
              </a:ext>
            </a:extLst>
          </p:cNvPr>
          <p:cNvSpPr txBox="1"/>
          <p:nvPr/>
        </p:nvSpPr>
        <p:spPr>
          <a:xfrm>
            <a:off x="3141879" y="1409789"/>
            <a:ext cx="59082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>
                <a:solidFill>
                  <a:srgbClr val="F9B13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TASTEN</a:t>
            </a:r>
            <a:r>
              <a:rPr lang="de-DE" sz="3200">
                <a:solidFill>
                  <a:srgbClr val="368A4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BELEGUNG</a:t>
            </a:r>
            <a:endParaRPr lang="de-DE" sz="3200">
              <a:solidFill>
                <a:srgbClr val="F9B13F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77693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75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7" grpId="0"/>
      <p:bldP spid="2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rafik 31">
            <a:extLst>
              <a:ext uri="{FF2B5EF4-FFF2-40B4-BE49-F238E27FC236}">
                <a16:creationId xmlns:a16="http://schemas.microsoft.com/office/drawing/2014/main" id="{DAE24A20-6755-3935-DC7E-83E7823C18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621125" y="2132504"/>
            <a:ext cx="6854500" cy="2794640"/>
          </a:xfrm>
          <a:prstGeom prst="rect">
            <a:avLst/>
          </a:prstGeom>
        </p:spPr>
      </p:pic>
      <p:pic>
        <p:nvPicPr>
          <p:cNvPr id="8" name="Grafik 7" descr="Green-GO">
            <a:extLst>
              <a:ext uri="{FF2B5EF4-FFF2-40B4-BE49-F238E27FC236}">
                <a16:creationId xmlns:a16="http://schemas.microsoft.com/office/drawing/2014/main" id="{72FF4553-0668-41CA-842D-AAB5D2E03EE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9793" y="295217"/>
            <a:ext cx="1300924" cy="755374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ED694B4D-B89B-471A-9531-93A33B6D4711}"/>
              </a:ext>
            </a:extLst>
          </p:cNvPr>
          <p:cNvSpPr txBox="1"/>
          <p:nvPr/>
        </p:nvSpPr>
        <p:spPr>
          <a:xfrm>
            <a:off x="1769033" y="296039"/>
            <a:ext cx="2472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>
                <a:latin typeface="Segoe UI Semibold" panose="020B0702040204020203" pitchFamily="34" charset="0"/>
                <a:cs typeface="Segoe UI Semibold" panose="020B0702040204020203" pitchFamily="34" charset="0"/>
              </a:rPr>
              <a:t>WE NEED TO </a:t>
            </a:r>
            <a:r>
              <a:rPr lang="de-DE" b="1">
                <a:solidFill>
                  <a:srgbClr val="368A4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TALK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87CEC856-2CE5-456A-A293-B6475058135B}"/>
              </a:ext>
            </a:extLst>
          </p:cNvPr>
          <p:cNvSpPr txBox="1"/>
          <p:nvPr/>
        </p:nvSpPr>
        <p:spPr>
          <a:xfrm>
            <a:off x="1769032" y="622414"/>
            <a:ext cx="5474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>
                <a:latin typeface="Segoe UI Semilight"/>
                <a:cs typeface="Segoe UI Semilight"/>
              </a:rPr>
              <a:t>EIN FLEXIBLES INTERKOM SYSTEM MIT POTENTIAL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EB1D4C0F-639A-4477-8D3D-EDC2860B91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2387600"/>
            <a:ext cx="914400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(W)BPX – 2-Kanalmodus</a:t>
            </a:r>
            <a:endParaRPr lang="de-DE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656EF69D-B2CC-1199-B126-CB8B1D59795E}"/>
              </a:ext>
            </a:extLst>
          </p:cNvPr>
          <p:cNvSpPr txBox="1"/>
          <p:nvPr/>
        </p:nvSpPr>
        <p:spPr>
          <a:xfrm>
            <a:off x="6070833" y="5912888"/>
            <a:ext cx="30729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>
                <a:solidFill>
                  <a:srgbClr val="F9B13F"/>
                </a:solidFill>
                <a:latin typeface="Segoe UI Semilight" panose="020B0402040204020203" pitchFamily="34" charset="0"/>
                <a:ea typeface="Roboto" panose="02000000000000000000" pitchFamily="2" charset="0"/>
                <a:cs typeface="Segoe UI Semilight" panose="020B0402040204020203" pitchFamily="34" charset="0"/>
              </a:rPr>
              <a:t>BEDIENUNG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99198490-EAD1-1E2A-1F7C-5925B718E8A9}"/>
              </a:ext>
            </a:extLst>
          </p:cNvPr>
          <p:cNvSpPr txBox="1"/>
          <p:nvPr/>
        </p:nvSpPr>
        <p:spPr>
          <a:xfrm>
            <a:off x="2965237" y="1360868"/>
            <a:ext cx="379151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600">
                <a:latin typeface="Segoe UI" panose="020B0502040204020203" pitchFamily="34" charset="0"/>
                <a:cs typeface="Segoe UI" panose="020B0502040204020203" pitchFamily="34" charset="0"/>
              </a:rPr>
              <a:t>Kanalstatus</a:t>
            </a:r>
            <a:endParaRPr lang="de-DE" sz="2600" b="1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010F5127-F77B-3528-FA1A-78716A633CD2}"/>
              </a:ext>
            </a:extLst>
          </p:cNvPr>
          <p:cNvSpPr txBox="1"/>
          <p:nvPr/>
        </p:nvSpPr>
        <p:spPr>
          <a:xfrm>
            <a:off x="-62454" y="3830478"/>
            <a:ext cx="226245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600" err="1">
                <a:latin typeface="Segoe UI" panose="020B0502040204020203" pitchFamily="34" charset="0"/>
                <a:cs typeface="Segoe UI" panose="020B0502040204020203" pitchFamily="34" charset="0"/>
              </a:rPr>
              <a:t>Sprechtaste</a:t>
            </a:r>
            <a:endParaRPr lang="de-DE" sz="26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6" name="Gerader Verbinder 15">
            <a:extLst>
              <a:ext uri="{FF2B5EF4-FFF2-40B4-BE49-F238E27FC236}">
                <a16:creationId xmlns:a16="http://schemas.microsoft.com/office/drawing/2014/main" id="{AB0DB84E-03D6-90D1-681F-D669A4548D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2294992" y="4095750"/>
            <a:ext cx="1617264" cy="0"/>
          </a:xfrm>
          <a:prstGeom prst="line">
            <a:avLst/>
          </a:prstGeom>
          <a:ln w="38100">
            <a:solidFill>
              <a:srgbClr val="F9B13F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7" name="Textfeld 26">
            <a:extLst>
              <a:ext uri="{FF2B5EF4-FFF2-40B4-BE49-F238E27FC236}">
                <a16:creationId xmlns:a16="http://schemas.microsoft.com/office/drawing/2014/main" id="{FA1284D7-BF16-B81E-30A0-745E90664222}"/>
              </a:ext>
            </a:extLst>
          </p:cNvPr>
          <p:cNvSpPr txBox="1"/>
          <p:nvPr/>
        </p:nvSpPr>
        <p:spPr>
          <a:xfrm>
            <a:off x="9861369" y="3049903"/>
            <a:ext cx="249105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err="1">
                <a:latin typeface="Segoe UI" panose="020B0502040204020203" pitchFamily="34" charset="0"/>
                <a:cs typeface="Segoe UI" panose="020B0502040204020203" pitchFamily="34" charset="0"/>
              </a:rPr>
              <a:t>Dreh</a:t>
            </a:r>
            <a:r>
              <a:rPr lang="en-US" sz="2600">
                <a:latin typeface="Segoe UI" panose="020B0502040204020203" pitchFamily="34" charset="0"/>
                <a:cs typeface="Segoe UI" panose="020B0502040204020203" pitchFamily="34" charset="0"/>
              </a:rPr>
              <a:t>- &amp; </a:t>
            </a:r>
          </a:p>
          <a:p>
            <a:r>
              <a:rPr lang="en-US" sz="2600">
                <a:latin typeface="Segoe UI" panose="020B0502040204020203" pitchFamily="34" charset="0"/>
                <a:cs typeface="Segoe UI" panose="020B0502040204020203" pitchFamily="34" charset="0"/>
              </a:rPr>
              <a:t>Klick-</a:t>
            </a:r>
            <a:r>
              <a:rPr lang="en-US" sz="2600" err="1">
                <a:latin typeface="Segoe UI" panose="020B0502040204020203" pitchFamily="34" charset="0"/>
                <a:cs typeface="Segoe UI" panose="020B0502040204020203" pitchFamily="34" charset="0"/>
              </a:rPr>
              <a:t>Enkoder</a:t>
            </a:r>
            <a:endParaRPr lang="de-DE" sz="2600" b="1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28" name="Gerader Verbinder 27">
            <a:extLst>
              <a:ext uri="{FF2B5EF4-FFF2-40B4-BE49-F238E27FC236}">
                <a16:creationId xmlns:a16="http://schemas.microsoft.com/office/drawing/2014/main" id="{F9425693-396F-2883-9545-D5B6171DFA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9344025" y="3496089"/>
            <a:ext cx="445803" cy="0"/>
          </a:xfrm>
          <a:prstGeom prst="line">
            <a:avLst/>
          </a:prstGeom>
          <a:ln w="38100">
            <a:solidFill>
              <a:srgbClr val="F9B13F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7" name="Grafik 6">
            <a:extLst>
              <a:ext uri="{FF2B5EF4-FFF2-40B4-BE49-F238E27FC236}">
                <a16:creationId xmlns:a16="http://schemas.microsoft.com/office/drawing/2014/main" id="{5A58E5D4-A994-B215-0084-129856BDB9EB}"/>
              </a:ext>
            </a:extLst>
          </p:cNvPr>
          <p:cNvPicPr>
            <a:picLocks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748405" y="2856391"/>
            <a:ext cx="216000" cy="354000"/>
          </a:xfrm>
          <a:prstGeom prst="rect">
            <a:avLst/>
          </a:prstGeom>
        </p:spPr>
      </p:pic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AE2D6BD5-AF18-FBBC-5290-04EF8F54E5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4860992" y="1980568"/>
            <a:ext cx="0" cy="936000"/>
          </a:xfrm>
          <a:prstGeom prst="line">
            <a:avLst/>
          </a:prstGeom>
          <a:ln w="38100">
            <a:solidFill>
              <a:srgbClr val="F9B13F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3" name="Gerader Verbinder 32">
            <a:extLst>
              <a:ext uri="{FF2B5EF4-FFF2-40B4-BE49-F238E27FC236}">
                <a16:creationId xmlns:a16="http://schemas.microsoft.com/office/drawing/2014/main" id="{A51B470C-9819-5814-188C-06320824DF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7921615" y="4322921"/>
            <a:ext cx="0" cy="699658"/>
          </a:xfrm>
          <a:prstGeom prst="line">
            <a:avLst/>
          </a:prstGeom>
          <a:ln w="38100">
            <a:solidFill>
              <a:srgbClr val="F9B13F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34" name="Textfeld 33">
            <a:extLst>
              <a:ext uri="{FF2B5EF4-FFF2-40B4-BE49-F238E27FC236}">
                <a16:creationId xmlns:a16="http://schemas.microsoft.com/office/drawing/2014/main" id="{C6EE27F2-D8FD-AB4C-0452-79BAD694D147}"/>
              </a:ext>
            </a:extLst>
          </p:cNvPr>
          <p:cNvSpPr txBox="1"/>
          <p:nvPr/>
        </p:nvSpPr>
        <p:spPr>
          <a:xfrm>
            <a:off x="5429251" y="5079080"/>
            <a:ext cx="498472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600">
                <a:latin typeface="Segoe UI" panose="020B0502040204020203" pitchFamily="34" charset="0"/>
                <a:cs typeface="Segoe UI" panose="020B0502040204020203" pitchFamily="34" charset="0"/>
              </a:rPr>
              <a:t>Rufzeichen senden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364EE682-2034-B051-B771-4CD3A10479A5}"/>
              </a:ext>
            </a:extLst>
          </p:cNvPr>
          <p:cNvSpPr txBox="1"/>
          <p:nvPr/>
        </p:nvSpPr>
        <p:spPr>
          <a:xfrm>
            <a:off x="4496500" y="6211131"/>
            <a:ext cx="75077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3200">
                <a:solidFill>
                  <a:srgbClr val="368A41"/>
                </a:solidFill>
                <a:latin typeface="Selawik Semibold" panose="020B0604020202020204" pitchFamily="34" charset="0"/>
                <a:cs typeface="Segoe UI" panose="020B0502040204020203" pitchFamily="34" charset="0"/>
              </a:rPr>
              <a:t>(W)BPX </a:t>
            </a:r>
            <a:r>
              <a:rPr lang="de-DE" sz="3200">
                <a:solidFill>
                  <a:srgbClr val="368A4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BENUTZEROBERFLÄCHE</a:t>
            </a:r>
          </a:p>
        </p:txBody>
      </p:sp>
      <p:pic>
        <p:nvPicPr>
          <p:cNvPr id="24" name="Grafik 23">
            <a:hlinkClick r:id="rId8" action="ppaction://hlinksldjump"/>
            <a:extLst>
              <a:ext uri="{FF2B5EF4-FFF2-40B4-BE49-F238E27FC236}">
                <a16:creationId xmlns:a16="http://schemas.microsoft.com/office/drawing/2014/main" id="{5E7AC246-B9C8-1260-9AE1-74C7D9FAB07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344414" y="5526367"/>
            <a:ext cx="543088" cy="684763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642579675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27" grpId="0"/>
      <p:bldP spid="3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CFF1C21B-09FB-81B3-F36E-18363CF10C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621124" y="2126562"/>
            <a:ext cx="6861388" cy="2797448"/>
          </a:xfrm>
          <a:prstGeom prst="rect">
            <a:avLst/>
          </a:prstGeom>
        </p:spPr>
      </p:pic>
      <p:pic>
        <p:nvPicPr>
          <p:cNvPr id="8" name="Grafik 7" descr="Green-GO">
            <a:extLst>
              <a:ext uri="{FF2B5EF4-FFF2-40B4-BE49-F238E27FC236}">
                <a16:creationId xmlns:a16="http://schemas.microsoft.com/office/drawing/2014/main" id="{72FF4553-0668-41CA-842D-AAB5D2E03EE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9793" y="295217"/>
            <a:ext cx="1300924" cy="755374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ED694B4D-B89B-471A-9531-93A33B6D4711}"/>
              </a:ext>
            </a:extLst>
          </p:cNvPr>
          <p:cNvSpPr txBox="1"/>
          <p:nvPr/>
        </p:nvSpPr>
        <p:spPr>
          <a:xfrm>
            <a:off x="1769033" y="296039"/>
            <a:ext cx="2472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>
                <a:latin typeface="Segoe UI Semibold" panose="020B0702040204020203" pitchFamily="34" charset="0"/>
                <a:cs typeface="Segoe UI Semibold" panose="020B0702040204020203" pitchFamily="34" charset="0"/>
              </a:rPr>
              <a:t>WE NEED TO </a:t>
            </a:r>
            <a:r>
              <a:rPr lang="de-DE" b="1">
                <a:solidFill>
                  <a:srgbClr val="368A4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TALK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87CEC856-2CE5-456A-A293-B6475058135B}"/>
              </a:ext>
            </a:extLst>
          </p:cNvPr>
          <p:cNvSpPr txBox="1"/>
          <p:nvPr/>
        </p:nvSpPr>
        <p:spPr>
          <a:xfrm>
            <a:off x="1769032" y="622414"/>
            <a:ext cx="5474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>
                <a:latin typeface="Segoe UI Semilight"/>
                <a:cs typeface="Segoe UI Semilight"/>
              </a:rPr>
              <a:t>EIN FLEXIBLES INTERKOM SYSTEM MIT POTENTIAL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EB1D4C0F-639A-4477-8D3D-EDC2860B91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2387600"/>
            <a:ext cx="914400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de-DE"/>
              <a:t>3-Kanalmodus</a:t>
            </a:r>
          </a:p>
        </p:txBody>
      </p:sp>
      <p:cxnSp>
        <p:nvCxnSpPr>
          <p:cNvPr id="33" name="Gerader Verbinder 32">
            <a:extLst>
              <a:ext uri="{FF2B5EF4-FFF2-40B4-BE49-F238E27FC236}">
                <a16:creationId xmlns:a16="http://schemas.microsoft.com/office/drawing/2014/main" id="{A51B470C-9819-5814-188C-06320824DF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7921615" y="4322921"/>
            <a:ext cx="0" cy="699658"/>
          </a:xfrm>
          <a:prstGeom prst="line">
            <a:avLst/>
          </a:prstGeom>
          <a:ln w="38100">
            <a:solidFill>
              <a:srgbClr val="F9B13F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34" name="Textfeld 33">
            <a:extLst>
              <a:ext uri="{FF2B5EF4-FFF2-40B4-BE49-F238E27FC236}">
                <a16:creationId xmlns:a16="http://schemas.microsoft.com/office/drawing/2014/main" id="{C6EE27F2-D8FD-AB4C-0452-79BAD694D147}"/>
              </a:ext>
            </a:extLst>
          </p:cNvPr>
          <p:cNvSpPr txBox="1"/>
          <p:nvPr/>
        </p:nvSpPr>
        <p:spPr>
          <a:xfrm>
            <a:off x="5429251" y="5079080"/>
            <a:ext cx="498472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err="1">
                <a:latin typeface="Segoe UI" panose="020B0502040204020203" pitchFamily="34" charset="0"/>
                <a:cs typeface="Segoe UI" panose="020B0502040204020203" pitchFamily="34" charset="0"/>
              </a:rPr>
              <a:t>Erweiterte</a:t>
            </a:r>
            <a:r>
              <a:rPr lang="en-US" sz="260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600" err="1">
                <a:latin typeface="Segoe UI" panose="020B0502040204020203" pitchFamily="34" charset="0"/>
                <a:cs typeface="Segoe UI" panose="020B0502040204020203" pitchFamily="34" charset="0"/>
              </a:rPr>
              <a:t>Kanalansicht</a:t>
            </a:r>
            <a:endParaRPr lang="de-DE" sz="26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B1BF253A-C1AA-685A-563C-05661E6656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2168724" y="-867108"/>
            <a:ext cx="1870306" cy="2324650"/>
          </a:xfrm>
          <a:prstGeom prst="rect">
            <a:avLst/>
          </a:prstGeom>
          <a:effectLst>
            <a:outerShdw blurRad="279400" dist="508000" dir="4740000" algn="tl" rotWithShape="0">
              <a:prstClr val="black">
                <a:alpha val="40000"/>
              </a:prstClr>
            </a:outerShdw>
          </a:effectLst>
        </p:spPr>
      </p:pic>
      <p:sp>
        <p:nvSpPr>
          <p:cNvPr id="30" name="Textfeld 29">
            <a:extLst>
              <a:ext uri="{FF2B5EF4-FFF2-40B4-BE49-F238E27FC236}">
                <a16:creationId xmlns:a16="http://schemas.microsoft.com/office/drawing/2014/main" id="{6CF7D5EA-810B-460A-CB99-43CD0E85BE21}"/>
              </a:ext>
            </a:extLst>
          </p:cNvPr>
          <p:cNvSpPr txBox="1"/>
          <p:nvPr/>
        </p:nvSpPr>
        <p:spPr>
          <a:xfrm>
            <a:off x="3141879" y="1301111"/>
            <a:ext cx="59082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>
                <a:solidFill>
                  <a:srgbClr val="368A4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3-KANAL</a:t>
            </a:r>
            <a:r>
              <a:rPr lang="de-DE" sz="3200">
                <a:solidFill>
                  <a:srgbClr val="368A4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DE" sz="3200">
                <a:solidFill>
                  <a:srgbClr val="F9B13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MODUS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0F986B72-7F02-F8EC-120F-30F7E1F28565}"/>
              </a:ext>
            </a:extLst>
          </p:cNvPr>
          <p:cNvSpPr txBox="1"/>
          <p:nvPr/>
        </p:nvSpPr>
        <p:spPr>
          <a:xfrm>
            <a:off x="6070833" y="5912888"/>
            <a:ext cx="30729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>
                <a:solidFill>
                  <a:srgbClr val="F9B13F"/>
                </a:solidFill>
                <a:latin typeface="Segoe UI Semilight" panose="020B0402040204020203" pitchFamily="34" charset="0"/>
                <a:ea typeface="Roboto" panose="02000000000000000000" pitchFamily="2" charset="0"/>
                <a:cs typeface="Segoe UI Semilight" panose="020B0402040204020203" pitchFamily="34" charset="0"/>
              </a:rPr>
              <a:t>BEDIENUNG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0C254E72-EC81-CBE0-9934-E094132966F4}"/>
              </a:ext>
            </a:extLst>
          </p:cNvPr>
          <p:cNvSpPr txBox="1"/>
          <p:nvPr/>
        </p:nvSpPr>
        <p:spPr>
          <a:xfrm>
            <a:off x="4496500" y="6211131"/>
            <a:ext cx="75077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3200">
                <a:solidFill>
                  <a:srgbClr val="368A41"/>
                </a:solidFill>
                <a:latin typeface="Selawik Semibold" panose="020B0604020202020204" pitchFamily="34" charset="0"/>
                <a:cs typeface="Segoe UI" panose="020B0502040204020203" pitchFamily="34" charset="0"/>
              </a:rPr>
              <a:t>(W)BPX </a:t>
            </a:r>
            <a:r>
              <a:rPr lang="de-DE" sz="3200">
                <a:solidFill>
                  <a:srgbClr val="368A4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BENUTZEROBERFLÄCHE</a:t>
            </a:r>
          </a:p>
        </p:txBody>
      </p:sp>
      <p:pic>
        <p:nvPicPr>
          <p:cNvPr id="16" name="Grafik 15">
            <a:hlinkClick r:id="rId8" action="ppaction://hlinksldjump"/>
            <a:extLst>
              <a:ext uri="{FF2B5EF4-FFF2-40B4-BE49-F238E27FC236}">
                <a16:creationId xmlns:a16="http://schemas.microsoft.com/office/drawing/2014/main" id="{882E57C3-D712-3DDD-A638-14296ED5979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344414" y="5526367"/>
            <a:ext cx="543088" cy="684763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932067176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CFF1C21B-09FB-81B3-F36E-18363CF10C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621124" y="2126562"/>
            <a:ext cx="6861388" cy="2797448"/>
          </a:xfrm>
          <a:prstGeom prst="rect">
            <a:avLst/>
          </a:prstGeom>
        </p:spPr>
      </p:pic>
      <p:pic>
        <p:nvPicPr>
          <p:cNvPr id="8" name="Grafik 7" descr="Green-GO">
            <a:extLst>
              <a:ext uri="{FF2B5EF4-FFF2-40B4-BE49-F238E27FC236}">
                <a16:creationId xmlns:a16="http://schemas.microsoft.com/office/drawing/2014/main" id="{72FF4553-0668-41CA-842D-AAB5D2E03EE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9793" y="295217"/>
            <a:ext cx="1300924" cy="755374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ED694B4D-B89B-471A-9531-93A33B6D4711}"/>
              </a:ext>
            </a:extLst>
          </p:cNvPr>
          <p:cNvSpPr txBox="1"/>
          <p:nvPr/>
        </p:nvSpPr>
        <p:spPr>
          <a:xfrm>
            <a:off x="1769033" y="296039"/>
            <a:ext cx="2472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>
                <a:latin typeface="Segoe UI Semibold" panose="020B0702040204020203" pitchFamily="34" charset="0"/>
                <a:cs typeface="Segoe UI Semibold" panose="020B0702040204020203" pitchFamily="34" charset="0"/>
              </a:rPr>
              <a:t>WE NEED TO </a:t>
            </a:r>
            <a:r>
              <a:rPr lang="de-DE" b="1">
                <a:solidFill>
                  <a:srgbClr val="368A4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TALK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87CEC856-2CE5-456A-A293-B6475058135B}"/>
              </a:ext>
            </a:extLst>
          </p:cNvPr>
          <p:cNvSpPr txBox="1"/>
          <p:nvPr/>
        </p:nvSpPr>
        <p:spPr>
          <a:xfrm>
            <a:off x="1769032" y="622414"/>
            <a:ext cx="5474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>
                <a:latin typeface="Segoe UI Semilight"/>
                <a:cs typeface="Segoe UI Semilight"/>
              </a:rPr>
              <a:t>EIN FLEXIBLES INTERKOM SYSTEM MIT POTENTIAL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EB1D4C0F-639A-4477-8D3D-EDC2860B91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2387600"/>
            <a:ext cx="914400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de-DE"/>
              <a:t>3-Kanalmodus (Rufzeichen)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A58E5D4-A994-B215-0084-129856BDB9EB}"/>
              </a:ext>
            </a:extLst>
          </p:cNvPr>
          <p:cNvPicPr>
            <a:picLocks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749468" y="2854010"/>
            <a:ext cx="216000" cy="354000"/>
          </a:xfrm>
          <a:prstGeom prst="rect">
            <a:avLst/>
          </a:prstGeom>
        </p:spPr>
      </p:pic>
      <p:cxnSp>
        <p:nvCxnSpPr>
          <p:cNvPr id="33" name="Gerader Verbinder 32">
            <a:extLst>
              <a:ext uri="{FF2B5EF4-FFF2-40B4-BE49-F238E27FC236}">
                <a16:creationId xmlns:a16="http://schemas.microsoft.com/office/drawing/2014/main" id="{A51B470C-9819-5814-188C-06320824DF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7921615" y="4322921"/>
            <a:ext cx="0" cy="699658"/>
          </a:xfrm>
          <a:prstGeom prst="line">
            <a:avLst/>
          </a:prstGeom>
          <a:ln w="38100">
            <a:solidFill>
              <a:srgbClr val="F9B13F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34" name="Textfeld 33">
            <a:extLst>
              <a:ext uri="{FF2B5EF4-FFF2-40B4-BE49-F238E27FC236}">
                <a16:creationId xmlns:a16="http://schemas.microsoft.com/office/drawing/2014/main" id="{C6EE27F2-D8FD-AB4C-0452-79BAD694D147}"/>
              </a:ext>
            </a:extLst>
          </p:cNvPr>
          <p:cNvSpPr txBox="1"/>
          <p:nvPr/>
        </p:nvSpPr>
        <p:spPr>
          <a:xfrm>
            <a:off x="5429251" y="5079080"/>
            <a:ext cx="498472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err="1">
                <a:latin typeface="Segoe UI" panose="020B0502040204020203" pitchFamily="34" charset="0"/>
                <a:cs typeface="Segoe UI" panose="020B0502040204020203" pitchFamily="34" charset="0"/>
              </a:rPr>
              <a:t>Rufzeichen</a:t>
            </a:r>
            <a:r>
              <a:rPr lang="en-US" sz="260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600" err="1">
                <a:latin typeface="Segoe UI" panose="020B0502040204020203" pitchFamily="34" charset="0"/>
                <a:cs typeface="Segoe UI" panose="020B0502040204020203" pitchFamily="34" charset="0"/>
              </a:rPr>
              <a:t>senden</a:t>
            </a:r>
            <a:endParaRPr lang="de-DE" sz="26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7DD66420-9426-3F99-56C7-E2E784094F1A}"/>
              </a:ext>
            </a:extLst>
          </p:cNvPr>
          <p:cNvPicPr>
            <a:picLocks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135863" y="3834719"/>
            <a:ext cx="216000" cy="354000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88DF0AA5-93C8-A0C1-AD86-EC364205CC0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715033" y="2780130"/>
            <a:ext cx="1870306" cy="2324650"/>
          </a:xfrm>
          <a:prstGeom prst="rect">
            <a:avLst/>
          </a:prstGeom>
          <a:effectLst>
            <a:outerShdw blurRad="88900" dist="165100" dir="474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7905186B-8F2B-CF53-BBD1-D126771E407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278864" y="2998388"/>
            <a:ext cx="1549683" cy="1037829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717A53E8-1AC8-E54D-530F-DE624B8F92A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flipH="1">
            <a:off x="7497274" y="3883114"/>
            <a:ext cx="1870306" cy="2324650"/>
          </a:xfrm>
          <a:prstGeom prst="rect">
            <a:avLst/>
          </a:prstGeom>
          <a:effectLst>
            <a:outerShdw blurRad="88900" dist="165100" dir="474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9B991341-3F85-76D4-EFAD-214164E6F9B8}"/>
              </a:ext>
            </a:extLst>
          </p:cNvPr>
          <p:cNvPicPr>
            <a:picLocks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749468" y="2851629"/>
            <a:ext cx="216000" cy="354000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038D9DBE-932B-D643-A1D7-50CAED1376B9}"/>
              </a:ext>
            </a:extLst>
          </p:cNvPr>
          <p:cNvPicPr>
            <a:picLocks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749468" y="2853821"/>
            <a:ext cx="216000" cy="354000"/>
          </a:xfrm>
          <a:prstGeom prst="rect">
            <a:avLst/>
          </a:prstGeom>
        </p:spPr>
      </p:pic>
      <p:sp>
        <p:nvSpPr>
          <p:cNvPr id="31" name="Textfeld 30">
            <a:extLst>
              <a:ext uri="{FF2B5EF4-FFF2-40B4-BE49-F238E27FC236}">
                <a16:creationId xmlns:a16="http://schemas.microsoft.com/office/drawing/2014/main" id="{17CBC663-D087-E618-579E-1C56A45C3438}"/>
              </a:ext>
            </a:extLst>
          </p:cNvPr>
          <p:cNvSpPr txBox="1"/>
          <p:nvPr/>
        </p:nvSpPr>
        <p:spPr>
          <a:xfrm>
            <a:off x="3141879" y="1301111"/>
            <a:ext cx="59082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>
                <a:solidFill>
                  <a:srgbClr val="368A4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3-KANAL</a:t>
            </a:r>
            <a:r>
              <a:rPr lang="de-DE" sz="3200">
                <a:solidFill>
                  <a:srgbClr val="368A4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DE" sz="3200">
                <a:solidFill>
                  <a:srgbClr val="F9B13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MODUS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359C00DA-856E-7772-B5B8-4C1E78E99D26}"/>
              </a:ext>
            </a:extLst>
          </p:cNvPr>
          <p:cNvSpPr txBox="1"/>
          <p:nvPr/>
        </p:nvSpPr>
        <p:spPr>
          <a:xfrm>
            <a:off x="6070833" y="5912888"/>
            <a:ext cx="30729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>
                <a:solidFill>
                  <a:srgbClr val="F9B13F"/>
                </a:solidFill>
                <a:latin typeface="Segoe UI Semilight" panose="020B0402040204020203" pitchFamily="34" charset="0"/>
                <a:ea typeface="Roboto" panose="02000000000000000000" pitchFamily="2" charset="0"/>
                <a:cs typeface="Segoe UI Semilight" panose="020B0402040204020203" pitchFamily="34" charset="0"/>
              </a:rPr>
              <a:t>BEDIENUNG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1460FFE0-9352-1E47-0227-3F078D6BC6C8}"/>
              </a:ext>
            </a:extLst>
          </p:cNvPr>
          <p:cNvSpPr txBox="1"/>
          <p:nvPr/>
        </p:nvSpPr>
        <p:spPr>
          <a:xfrm>
            <a:off x="4496500" y="6211131"/>
            <a:ext cx="75077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3200">
                <a:solidFill>
                  <a:srgbClr val="368A41"/>
                </a:solidFill>
                <a:latin typeface="Selawik Semibold" panose="020B0604020202020204" pitchFamily="34" charset="0"/>
                <a:cs typeface="Segoe UI" panose="020B0502040204020203" pitchFamily="34" charset="0"/>
              </a:rPr>
              <a:t>(W)BPX </a:t>
            </a:r>
            <a:r>
              <a:rPr lang="de-DE" sz="3200">
                <a:solidFill>
                  <a:srgbClr val="368A4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BENUTZEROBERFLÄCHE</a:t>
            </a:r>
          </a:p>
        </p:txBody>
      </p:sp>
      <p:pic>
        <p:nvPicPr>
          <p:cNvPr id="26" name="Grafik 25">
            <a:hlinkClick r:id="rId16" action="ppaction://hlinksldjump"/>
            <a:extLst>
              <a:ext uri="{FF2B5EF4-FFF2-40B4-BE49-F238E27FC236}">
                <a16:creationId xmlns:a16="http://schemas.microsoft.com/office/drawing/2014/main" id="{700EB65D-4ECF-7C62-702A-2758AA15EC3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1344414" y="5526367"/>
            <a:ext cx="543088" cy="684763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54814252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ntr" presetSubtype="3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repeatCount="indefinite" fill="remove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4" grpId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A38292C5-39FB-7B2B-F11A-0332D65037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624970" y="2129254"/>
            <a:ext cx="6854501" cy="2794640"/>
          </a:xfrm>
          <a:prstGeom prst="rect">
            <a:avLst/>
          </a:prstGeom>
        </p:spPr>
      </p:pic>
      <p:pic>
        <p:nvPicPr>
          <p:cNvPr id="8" name="Grafik 7" descr="Green-GO">
            <a:extLst>
              <a:ext uri="{FF2B5EF4-FFF2-40B4-BE49-F238E27FC236}">
                <a16:creationId xmlns:a16="http://schemas.microsoft.com/office/drawing/2014/main" id="{72FF4553-0668-41CA-842D-AAB5D2E03EE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9793" y="295217"/>
            <a:ext cx="1300924" cy="755374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ED694B4D-B89B-471A-9531-93A33B6D4711}"/>
              </a:ext>
            </a:extLst>
          </p:cNvPr>
          <p:cNvSpPr txBox="1"/>
          <p:nvPr/>
        </p:nvSpPr>
        <p:spPr>
          <a:xfrm>
            <a:off x="1769033" y="296039"/>
            <a:ext cx="2472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>
                <a:latin typeface="Segoe UI Semibold" panose="020B0702040204020203" pitchFamily="34" charset="0"/>
                <a:cs typeface="Segoe UI Semibold" panose="020B0702040204020203" pitchFamily="34" charset="0"/>
              </a:rPr>
              <a:t>WE NEED TO </a:t>
            </a:r>
            <a:r>
              <a:rPr lang="de-DE" b="1">
                <a:solidFill>
                  <a:srgbClr val="368A4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TALK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87CEC856-2CE5-456A-A293-B6475058135B}"/>
              </a:ext>
            </a:extLst>
          </p:cNvPr>
          <p:cNvSpPr txBox="1"/>
          <p:nvPr/>
        </p:nvSpPr>
        <p:spPr>
          <a:xfrm>
            <a:off x="1769032" y="622414"/>
            <a:ext cx="5474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>
                <a:latin typeface="Segoe UI Semilight"/>
                <a:cs typeface="Segoe UI Semilight"/>
              </a:rPr>
              <a:t>EIN FLEXIBLES INTERKOM SYSTEM MIT POTENTIAL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EB1D4C0F-639A-4477-8D3D-EDC2860B91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2387600"/>
            <a:ext cx="914400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de-DE"/>
              <a:t>4-Kanalmodus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010F5127-F77B-3528-FA1A-78716A633CD2}"/>
              </a:ext>
            </a:extLst>
          </p:cNvPr>
          <p:cNvSpPr txBox="1"/>
          <p:nvPr/>
        </p:nvSpPr>
        <p:spPr>
          <a:xfrm>
            <a:off x="-62454" y="2702602"/>
            <a:ext cx="226245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600" err="1">
                <a:latin typeface="Segoe UI" panose="020B0502040204020203" pitchFamily="34" charset="0"/>
                <a:cs typeface="Segoe UI" panose="020B0502040204020203" pitchFamily="34" charset="0"/>
              </a:rPr>
              <a:t>Sprechtaste</a:t>
            </a:r>
            <a:endParaRPr lang="de-DE" sz="26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6" name="Gerader Verbinder 15">
            <a:extLst>
              <a:ext uri="{FF2B5EF4-FFF2-40B4-BE49-F238E27FC236}">
                <a16:creationId xmlns:a16="http://schemas.microsoft.com/office/drawing/2014/main" id="{AB0DB84E-03D6-90D1-681F-D669A4548D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2294992" y="2967874"/>
            <a:ext cx="1617264" cy="0"/>
          </a:xfrm>
          <a:prstGeom prst="line">
            <a:avLst/>
          </a:prstGeom>
          <a:ln w="38100">
            <a:solidFill>
              <a:srgbClr val="F9B13F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2" name="Textfeld 21">
            <a:extLst>
              <a:ext uri="{FF2B5EF4-FFF2-40B4-BE49-F238E27FC236}">
                <a16:creationId xmlns:a16="http://schemas.microsoft.com/office/drawing/2014/main" id="{EC8EECB9-3170-F343-A7B3-D286F7D01D4C}"/>
              </a:ext>
            </a:extLst>
          </p:cNvPr>
          <p:cNvSpPr txBox="1"/>
          <p:nvPr/>
        </p:nvSpPr>
        <p:spPr>
          <a:xfrm>
            <a:off x="3141879" y="1301111"/>
            <a:ext cx="59082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>
                <a:solidFill>
                  <a:srgbClr val="368A4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4-KANAL</a:t>
            </a:r>
            <a:r>
              <a:rPr lang="de-DE" sz="3200">
                <a:solidFill>
                  <a:srgbClr val="368A4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DE" sz="3200">
                <a:solidFill>
                  <a:srgbClr val="F9B13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MODUS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4775853D-4B73-BBAB-9E0E-B407D54CD40C}"/>
              </a:ext>
            </a:extLst>
          </p:cNvPr>
          <p:cNvSpPr txBox="1"/>
          <p:nvPr/>
        </p:nvSpPr>
        <p:spPr>
          <a:xfrm>
            <a:off x="6070833" y="5912888"/>
            <a:ext cx="30729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>
                <a:solidFill>
                  <a:srgbClr val="F9B13F"/>
                </a:solidFill>
                <a:latin typeface="Segoe UI Semilight" panose="020B0402040204020203" pitchFamily="34" charset="0"/>
                <a:ea typeface="Roboto" panose="02000000000000000000" pitchFamily="2" charset="0"/>
                <a:cs typeface="Segoe UI Semilight" panose="020B0402040204020203" pitchFamily="34" charset="0"/>
              </a:rPr>
              <a:t>BEDIENUNG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ADEC1485-A0BF-E3DB-D336-4824BA3478B4}"/>
              </a:ext>
            </a:extLst>
          </p:cNvPr>
          <p:cNvSpPr txBox="1"/>
          <p:nvPr/>
        </p:nvSpPr>
        <p:spPr>
          <a:xfrm>
            <a:off x="4496500" y="6211131"/>
            <a:ext cx="75077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3200">
                <a:solidFill>
                  <a:srgbClr val="368A41"/>
                </a:solidFill>
                <a:latin typeface="Selawik Semibold" panose="020B0604020202020204" pitchFamily="34" charset="0"/>
                <a:cs typeface="Segoe UI" panose="020B0502040204020203" pitchFamily="34" charset="0"/>
              </a:rPr>
              <a:t>(W)BPX </a:t>
            </a:r>
            <a:r>
              <a:rPr lang="de-DE" sz="3200">
                <a:solidFill>
                  <a:srgbClr val="368A4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BENUTZEROBERFLÄCHE</a:t>
            </a:r>
          </a:p>
        </p:txBody>
      </p:sp>
      <p:pic>
        <p:nvPicPr>
          <p:cNvPr id="17" name="Grafik 16">
            <a:hlinkClick r:id="rId6" action="ppaction://hlinksldjump"/>
            <a:extLst>
              <a:ext uri="{FF2B5EF4-FFF2-40B4-BE49-F238E27FC236}">
                <a16:creationId xmlns:a16="http://schemas.microsoft.com/office/drawing/2014/main" id="{AE503118-CD4F-BA97-8458-9BE79D3A7F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344414" y="5526367"/>
            <a:ext cx="543088" cy="684763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758934501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5D684F95-70D3-9B37-3833-8AED11F72E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624970" y="2129253"/>
            <a:ext cx="6854501" cy="2794641"/>
          </a:xfrm>
          <a:prstGeom prst="rect">
            <a:avLst/>
          </a:prstGeom>
        </p:spPr>
      </p:pic>
      <p:pic>
        <p:nvPicPr>
          <p:cNvPr id="8" name="Grafik 7" descr="Green-GO">
            <a:extLst>
              <a:ext uri="{FF2B5EF4-FFF2-40B4-BE49-F238E27FC236}">
                <a16:creationId xmlns:a16="http://schemas.microsoft.com/office/drawing/2014/main" id="{72FF4553-0668-41CA-842D-AAB5D2E03EE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9793" y="295217"/>
            <a:ext cx="1300924" cy="755374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ED694B4D-B89B-471A-9531-93A33B6D4711}"/>
              </a:ext>
            </a:extLst>
          </p:cNvPr>
          <p:cNvSpPr txBox="1"/>
          <p:nvPr/>
        </p:nvSpPr>
        <p:spPr>
          <a:xfrm>
            <a:off x="1769033" y="296039"/>
            <a:ext cx="2472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>
                <a:latin typeface="Segoe UI Semibold" panose="020B0702040204020203" pitchFamily="34" charset="0"/>
                <a:cs typeface="Segoe UI Semibold" panose="020B0702040204020203" pitchFamily="34" charset="0"/>
              </a:rPr>
              <a:t>WE NEED TO </a:t>
            </a:r>
            <a:r>
              <a:rPr lang="de-DE" b="1">
                <a:solidFill>
                  <a:srgbClr val="368A4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TALK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87CEC856-2CE5-456A-A293-B6475058135B}"/>
              </a:ext>
            </a:extLst>
          </p:cNvPr>
          <p:cNvSpPr txBox="1"/>
          <p:nvPr/>
        </p:nvSpPr>
        <p:spPr>
          <a:xfrm>
            <a:off x="1769032" y="622414"/>
            <a:ext cx="5474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>
                <a:latin typeface="Segoe UI Semilight"/>
                <a:cs typeface="Segoe UI Semilight"/>
              </a:rPr>
              <a:t>EIN FLEXIBLES INTERKOM SYSTEM MIT POTENTIAL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EB1D4C0F-639A-4477-8D3D-EDC2860B91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2387600"/>
            <a:ext cx="914400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de-DE"/>
              <a:t>Statusbildschirm (Zugriff)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010F5127-F77B-3528-FA1A-78716A633CD2}"/>
              </a:ext>
            </a:extLst>
          </p:cNvPr>
          <p:cNvSpPr txBox="1"/>
          <p:nvPr/>
        </p:nvSpPr>
        <p:spPr>
          <a:xfrm>
            <a:off x="93295" y="3271322"/>
            <a:ext cx="226245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600">
                <a:latin typeface="Segoe UI" panose="020B0502040204020203" pitchFamily="34" charset="0"/>
                <a:cs typeface="Segoe UI" panose="020B0502040204020203" pitchFamily="34" charset="0"/>
              </a:rPr>
              <a:t>Klick-</a:t>
            </a:r>
            <a:r>
              <a:rPr lang="en-US" sz="2600" err="1">
                <a:latin typeface="Segoe UI" panose="020B0502040204020203" pitchFamily="34" charset="0"/>
                <a:cs typeface="Segoe UI" panose="020B0502040204020203" pitchFamily="34" charset="0"/>
              </a:rPr>
              <a:t>Enkoder</a:t>
            </a:r>
            <a:endParaRPr lang="de-DE" sz="26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6" name="Gerader Verbinder 15">
            <a:extLst>
              <a:ext uri="{FF2B5EF4-FFF2-40B4-BE49-F238E27FC236}">
                <a16:creationId xmlns:a16="http://schemas.microsoft.com/office/drawing/2014/main" id="{AB0DB84E-03D6-90D1-681F-D669A4548D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2450741" y="3546118"/>
            <a:ext cx="252000" cy="0"/>
          </a:xfrm>
          <a:prstGeom prst="line">
            <a:avLst/>
          </a:prstGeom>
          <a:ln w="38100">
            <a:solidFill>
              <a:srgbClr val="F9B13F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2" name="Textfeld 21">
            <a:extLst>
              <a:ext uri="{FF2B5EF4-FFF2-40B4-BE49-F238E27FC236}">
                <a16:creationId xmlns:a16="http://schemas.microsoft.com/office/drawing/2014/main" id="{EC8EECB9-3170-F343-A7B3-D286F7D01D4C}"/>
              </a:ext>
            </a:extLst>
          </p:cNvPr>
          <p:cNvSpPr txBox="1"/>
          <p:nvPr/>
        </p:nvSpPr>
        <p:spPr>
          <a:xfrm>
            <a:off x="3141879" y="1301111"/>
            <a:ext cx="59082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>
                <a:solidFill>
                  <a:srgbClr val="368A4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STATUS</a:t>
            </a:r>
            <a:r>
              <a:rPr lang="de-DE" sz="3200">
                <a:solidFill>
                  <a:srgbClr val="368A4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DE" sz="3200">
                <a:solidFill>
                  <a:srgbClr val="F9B13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SCREEN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E66272EF-619A-BF2C-AF25-088812DCD3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67788" y="708939"/>
            <a:ext cx="3519387" cy="2537152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52F59939-870F-1D20-3B5B-F44123560CC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277396" y="3000505"/>
            <a:ext cx="1549648" cy="1034076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800540AF-19F1-E75C-BCC5-5E7EEF873200}"/>
              </a:ext>
            </a:extLst>
          </p:cNvPr>
          <p:cNvSpPr txBox="1"/>
          <p:nvPr/>
        </p:nvSpPr>
        <p:spPr>
          <a:xfrm>
            <a:off x="6070833" y="5912888"/>
            <a:ext cx="30729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>
                <a:solidFill>
                  <a:srgbClr val="F9B13F"/>
                </a:solidFill>
                <a:latin typeface="Segoe UI Semilight" panose="020B0402040204020203" pitchFamily="34" charset="0"/>
                <a:ea typeface="Roboto" panose="02000000000000000000" pitchFamily="2" charset="0"/>
                <a:cs typeface="Segoe UI Semilight" panose="020B0402040204020203" pitchFamily="34" charset="0"/>
              </a:rPr>
              <a:t>BEDIENUNG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7F4B546E-1456-24CD-F835-86095C5AEDF2}"/>
              </a:ext>
            </a:extLst>
          </p:cNvPr>
          <p:cNvSpPr txBox="1"/>
          <p:nvPr/>
        </p:nvSpPr>
        <p:spPr>
          <a:xfrm>
            <a:off x="4496500" y="6211131"/>
            <a:ext cx="75077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3200">
                <a:solidFill>
                  <a:srgbClr val="368A41"/>
                </a:solidFill>
                <a:latin typeface="Selawik Semibold" panose="020B0604020202020204" pitchFamily="34" charset="0"/>
                <a:cs typeface="Segoe UI" panose="020B0502040204020203" pitchFamily="34" charset="0"/>
              </a:rPr>
              <a:t>(W)BPX </a:t>
            </a:r>
            <a:r>
              <a:rPr lang="de-DE" sz="3200">
                <a:solidFill>
                  <a:srgbClr val="368A4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BENUTZEROBERFLÄCHE</a:t>
            </a:r>
          </a:p>
        </p:txBody>
      </p:sp>
      <p:pic>
        <p:nvPicPr>
          <p:cNvPr id="19" name="Grafik 18">
            <a:hlinkClick r:id="rId10" action="ppaction://hlinksldjump"/>
            <a:extLst>
              <a:ext uri="{FF2B5EF4-FFF2-40B4-BE49-F238E27FC236}">
                <a16:creationId xmlns:a16="http://schemas.microsoft.com/office/drawing/2014/main" id="{5C9D8FFF-083C-AAC0-5A5C-490F8DFC4EC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344414" y="5526367"/>
            <a:ext cx="543088" cy="684763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112301273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EB1D4C0F-639A-4477-8D3D-EDC2860B91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2387600"/>
            <a:ext cx="914400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de-DE"/>
              <a:t>Statusbildschirm (Details)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52F59939-870F-1D20-3B5B-F44123560C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50100" y="1952927"/>
            <a:ext cx="4004240" cy="2672018"/>
          </a:xfrm>
          <a:prstGeom prst="rect">
            <a:avLst/>
          </a:prstGeom>
        </p:spPr>
      </p:pic>
      <p:sp>
        <p:nvSpPr>
          <p:cNvPr id="17" name="Rechteck 16">
            <a:extLst>
              <a:ext uri="{FF2B5EF4-FFF2-40B4-BE49-F238E27FC236}">
                <a16:creationId xmlns:a16="http://schemas.microsoft.com/office/drawing/2014/main" id="{E297EE1B-07BE-B75E-8AC2-27B2A93283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1190578"/>
          </a:xfrm>
          <a:prstGeom prst="rect">
            <a:avLst/>
          </a:prstGeom>
          <a:gradFill>
            <a:gsLst>
              <a:gs pos="85000">
                <a:schemeClr val="bg1"/>
              </a:gs>
              <a:gs pos="100000">
                <a:schemeClr val="lt1">
                  <a:shade val="100000"/>
                  <a:satMod val="115000"/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gradFill flip="none" rotWithShape="1">
                <a:gsLst>
                  <a:gs pos="0">
                    <a:schemeClr val="bg1"/>
                  </a:gs>
                  <a:gs pos="100000">
                    <a:schemeClr val="lt1">
                      <a:shade val="100000"/>
                      <a:satMod val="115000"/>
                      <a:alpha val="0"/>
                    </a:scheme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2139B409-D548-270B-1A89-81AD4F75E4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-2" y="5295900"/>
            <a:ext cx="12192001" cy="1562100"/>
          </a:xfrm>
          <a:prstGeom prst="rect">
            <a:avLst/>
          </a:prstGeom>
          <a:gradFill>
            <a:gsLst>
              <a:gs pos="85000">
                <a:schemeClr val="bg1"/>
              </a:gs>
              <a:gs pos="100000">
                <a:schemeClr val="lt1">
                  <a:shade val="100000"/>
                  <a:satMod val="115000"/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gradFill flip="none" rotWithShape="1">
                <a:gsLst>
                  <a:gs pos="0">
                    <a:schemeClr val="bg1"/>
                  </a:gs>
                  <a:gs pos="100000">
                    <a:schemeClr val="lt1">
                      <a:shade val="100000"/>
                      <a:satMod val="115000"/>
                      <a:alpha val="0"/>
                    </a:schemeClr>
                  </a:gs>
                </a:gsLst>
                <a:lin ang="5400000" scaled="1"/>
                <a:tileRect/>
              </a:gradFill>
            </a:endParaRPr>
          </a:p>
        </p:txBody>
      </p:sp>
      <p:pic>
        <p:nvPicPr>
          <p:cNvPr id="8" name="Grafik 7" descr="Green-GO">
            <a:extLst>
              <a:ext uri="{FF2B5EF4-FFF2-40B4-BE49-F238E27FC236}">
                <a16:creationId xmlns:a16="http://schemas.microsoft.com/office/drawing/2014/main" id="{72FF4553-0668-41CA-842D-AAB5D2E03EE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9793" y="295217"/>
            <a:ext cx="1300924" cy="755374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ED694B4D-B89B-471A-9531-93A33B6D4711}"/>
              </a:ext>
            </a:extLst>
          </p:cNvPr>
          <p:cNvSpPr txBox="1"/>
          <p:nvPr/>
        </p:nvSpPr>
        <p:spPr>
          <a:xfrm>
            <a:off x="1769033" y="296039"/>
            <a:ext cx="2472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>
                <a:latin typeface="Segoe UI Semibold" panose="020B0702040204020203" pitchFamily="34" charset="0"/>
                <a:cs typeface="Segoe UI Semibold" panose="020B0702040204020203" pitchFamily="34" charset="0"/>
              </a:rPr>
              <a:t>WE NEED TO </a:t>
            </a:r>
            <a:r>
              <a:rPr lang="de-DE" b="1">
                <a:solidFill>
                  <a:srgbClr val="368A4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TALK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87CEC856-2CE5-456A-A293-B6475058135B}"/>
              </a:ext>
            </a:extLst>
          </p:cNvPr>
          <p:cNvSpPr txBox="1"/>
          <p:nvPr/>
        </p:nvSpPr>
        <p:spPr>
          <a:xfrm>
            <a:off x="1769032" y="622414"/>
            <a:ext cx="5474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>
                <a:latin typeface="Segoe UI Semilight"/>
                <a:cs typeface="Segoe UI Semilight"/>
              </a:rPr>
              <a:t>EIN FLEXIBLES INTERKOM SYSTEM MIT POTENTIAL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E85C2682-645E-815E-98B1-DE5C8914ADDB}"/>
              </a:ext>
            </a:extLst>
          </p:cNvPr>
          <p:cNvSpPr txBox="1"/>
          <p:nvPr/>
        </p:nvSpPr>
        <p:spPr>
          <a:xfrm>
            <a:off x="2965237" y="1193292"/>
            <a:ext cx="379151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err="1">
                <a:latin typeface="Segoe UI" panose="020B0502040204020203" pitchFamily="34" charset="0"/>
                <a:cs typeface="Segoe UI" panose="020B0502040204020203" pitchFamily="34" charset="0"/>
              </a:rPr>
              <a:t>Akkustand</a:t>
            </a:r>
            <a:endParaRPr lang="de-DE" sz="26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0EB59869-7806-5943-0DF5-218975F3A07A}"/>
              </a:ext>
            </a:extLst>
          </p:cNvPr>
          <p:cNvSpPr txBox="1"/>
          <p:nvPr/>
        </p:nvSpPr>
        <p:spPr>
          <a:xfrm>
            <a:off x="426720" y="3042714"/>
            <a:ext cx="291091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600" err="1">
                <a:latin typeface="Segoe UI" panose="020B0502040204020203" pitchFamily="34" charset="0"/>
                <a:cs typeface="Segoe UI" panose="020B0502040204020203" pitchFamily="34" charset="0"/>
              </a:rPr>
              <a:t>Eigener</a:t>
            </a:r>
            <a:r>
              <a:rPr lang="en-US" sz="2600">
                <a:latin typeface="Segoe UI" panose="020B0502040204020203" pitchFamily="34" charset="0"/>
                <a:cs typeface="Segoe UI" panose="020B0502040204020203" pitchFamily="34" charset="0"/>
              </a:rPr>
              <a:t> Username</a:t>
            </a:r>
            <a:endParaRPr lang="de-DE" sz="26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24" name="Gerader Verbinder 23">
            <a:extLst>
              <a:ext uri="{FF2B5EF4-FFF2-40B4-BE49-F238E27FC236}">
                <a16:creationId xmlns:a16="http://schemas.microsoft.com/office/drawing/2014/main" id="{758C4114-A01B-6F36-123B-2375820EBE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3432628" y="3274680"/>
            <a:ext cx="743132" cy="0"/>
          </a:xfrm>
          <a:prstGeom prst="line">
            <a:avLst/>
          </a:prstGeom>
          <a:ln w="38100">
            <a:solidFill>
              <a:srgbClr val="F9B13F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5" name="Textfeld 24">
            <a:extLst>
              <a:ext uri="{FF2B5EF4-FFF2-40B4-BE49-F238E27FC236}">
                <a16:creationId xmlns:a16="http://schemas.microsoft.com/office/drawing/2014/main" id="{902E4208-8299-3B75-40FE-6B85B3FAE4E5}"/>
              </a:ext>
            </a:extLst>
          </p:cNvPr>
          <p:cNvSpPr txBox="1"/>
          <p:nvPr/>
        </p:nvSpPr>
        <p:spPr>
          <a:xfrm>
            <a:off x="8428347" y="2134855"/>
            <a:ext cx="249105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err="1">
                <a:latin typeface="Segoe UI" panose="020B0502040204020203" pitchFamily="34" charset="0"/>
                <a:cs typeface="Segoe UI" panose="020B0502040204020203" pitchFamily="34" charset="0"/>
              </a:rPr>
              <a:t>Signalstärke</a:t>
            </a:r>
            <a:endParaRPr lang="en-US" sz="26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27" name="Gerader Verbinder 26">
            <a:extLst>
              <a:ext uri="{FF2B5EF4-FFF2-40B4-BE49-F238E27FC236}">
                <a16:creationId xmlns:a16="http://schemas.microsoft.com/office/drawing/2014/main" id="{66D73F37-C5E9-5537-08F2-80AA3B435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911003" y="2381077"/>
            <a:ext cx="445803" cy="0"/>
          </a:xfrm>
          <a:prstGeom prst="line">
            <a:avLst/>
          </a:prstGeom>
          <a:ln w="38100">
            <a:solidFill>
              <a:srgbClr val="F9B13F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8" name="Gerader Verbinder 27">
            <a:extLst>
              <a:ext uri="{FF2B5EF4-FFF2-40B4-BE49-F238E27FC236}">
                <a16:creationId xmlns:a16="http://schemas.microsoft.com/office/drawing/2014/main" id="{A17ECC5D-C80F-433F-AF15-A47E961B39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4860992" y="1812992"/>
            <a:ext cx="0" cy="412048"/>
          </a:xfrm>
          <a:prstGeom prst="line">
            <a:avLst/>
          </a:prstGeom>
          <a:ln w="38100">
            <a:solidFill>
              <a:srgbClr val="F9B13F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31" name="Textfeld 30">
            <a:extLst>
              <a:ext uri="{FF2B5EF4-FFF2-40B4-BE49-F238E27FC236}">
                <a16:creationId xmlns:a16="http://schemas.microsoft.com/office/drawing/2014/main" id="{FC7C6F5A-BA16-D29D-E49C-8CD509E76C15}"/>
              </a:ext>
            </a:extLst>
          </p:cNvPr>
          <p:cNvSpPr txBox="1"/>
          <p:nvPr/>
        </p:nvSpPr>
        <p:spPr>
          <a:xfrm>
            <a:off x="8428347" y="3784427"/>
            <a:ext cx="249105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err="1">
                <a:latin typeface="Segoe UI" panose="020B0502040204020203" pitchFamily="34" charset="0"/>
                <a:cs typeface="Segoe UI" panose="020B0502040204020203" pitchFamily="34" charset="0"/>
              </a:rPr>
              <a:t>Erweiterte</a:t>
            </a:r>
            <a:r>
              <a:rPr lang="en-US" sz="260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600" err="1">
                <a:latin typeface="Segoe UI" panose="020B0502040204020203" pitchFamily="34" charset="0"/>
                <a:cs typeface="Segoe UI" panose="020B0502040204020203" pitchFamily="34" charset="0"/>
              </a:rPr>
              <a:t>Kanalansicht</a:t>
            </a:r>
            <a:endParaRPr lang="en-US" sz="26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32" name="Gerader Verbinder 31">
            <a:extLst>
              <a:ext uri="{FF2B5EF4-FFF2-40B4-BE49-F238E27FC236}">
                <a16:creationId xmlns:a16="http://schemas.microsoft.com/office/drawing/2014/main" id="{09330115-F6D4-B592-5DE1-3210A901B0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911003" y="4230703"/>
            <a:ext cx="445803" cy="0"/>
          </a:xfrm>
          <a:prstGeom prst="line">
            <a:avLst/>
          </a:prstGeom>
          <a:ln w="38100">
            <a:solidFill>
              <a:srgbClr val="F9B13F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2" name="Textfeld 21">
            <a:extLst>
              <a:ext uri="{FF2B5EF4-FFF2-40B4-BE49-F238E27FC236}">
                <a16:creationId xmlns:a16="http://schemas.microsoft.com/office/drawing/2014/main" id="{C9F1B6BF-9827-7865-04B9-5D37EBA843A0}"/>
              </a:ext>
            </a:extLst>
          </p:cNvPr>
          <p:cNvSpPr txBox="1"/>
          <p:nvPr/>
        </p:nvSpPr>
        <p:spPr>
          <a:xfrm>
            <a:off x="6070833" y="5912888"/>
            <a:ext cx="30729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>
                <a:solidFill>
                  <a:srgbClr val="F9B13F"/>
                </a:solidFill>
                <a:latin typeface="Segoe UI Semilight" panose="020B0402040204020203" pitchFamily="34" charset="0"/>
                <a:ea typeface="Roboto" panose="02000000000000000000" pitchFamily="2" charset="0"/>
                <a:cs typeface="Segoe UI Semilight" panose="020B0402040204020203" pitchFamily="34" charset="0"/>
              </a:rPr>
              <a:t>BEDIENUNG</a:t>
            </a: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D6152617-DAE2-9E61-1E63-C9CB5CFC3821}"/>
              </a:ext>
            </a:extLst>
          </p:cNvPr>
          <p:cNvSpPr txBox="1"/>
          <p:nvPr/>
        </p:nvSpPr>
        <p:spPr>
          <a:xfrm>
            <a:off x="4496500" y="6211131"/>
            <a:ext cx="75077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3200">
                <a:solidFill>
                  <a:srgbClr val="368A41"/>
                </a:solidFill>
                <a:latin typeface="Selawik Semibold" panose="020B0604020202020204" pitchFamily="34" charset="0"/>
                <a:cs typeface="Segoe UI" panose="020B0502040204020203" pitchFamily="34" charset="0"/>
              </a:rPr>
              <a:t>(W)BPX </a:t>
            </a:r>
            <a:r>
              <a:rPr lang="de-DE" sz="3200">
                <a:solidFill>
                  <a:srgbClr val="368A4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BENUTZEROBERFLÄCHE</a:t>
            </a:r>
          </a:p>
        </p:txBody>
      </p:sp>
      <p:pic>
        <p:nvPicPr>
          <p:cNvPr id="26" name="Grafik 25">
            <a:hlinkClick r:id="rId6" action="ppaction://hlinksldjump"/>
            <a:extLst>
              <a:ext uri="{FF2B5EF4-FFF2-40B4-BE49-F238E27FC236}">
                <a16:creationId xmlns:a16="http://schemas.microsoft.com/office/drawing/2014/main" id="{E88ACAE6-CA70-EAF1-E828-9F4DD4D64C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344414" y="5526367"/>
            <a:ext cx="543088" cy="684763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08047138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9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3" grpId="0"/>
      <p:bldP spid="25" grpId="0"/>
      <p:bldP spid="3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feld 43">
            <a:extLst>
              <a:ext uri="{FF2B5EF4-FFF2-40B4-BE49-F238E27FC236}">
                <a16:creationId xmlns:a16="http://schemas.microsoft.com/office/drawing/2014/main" id="{9F3485DA-C806-4C42-A74E-9B06971C0FFC}"/>
              </a:ext>
            </a:extLst>
          </p:cNvPr>
          <p:cNvSpPr txBox="1"/>
          <p:nvPr/>
        </p:nvSpPr>
        <p:spPr>
          <a:xfrm>
            <a:off x="8307421" y="6211131"/>
            <a:ext cx="36968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3200">
                <a:solidFill>
                  <a:srgbClr val="F9B13F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ABOUT </a:t>
            </a:r>
            <a:r>
              <a:rPr lang="de-DE" sz="3200">
                <a:solidFill>
                  <a:srgbClr val="368A4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GREEN-GO</a:t>
            </a:r>
            <a:endParaRPr lang="de-DE" sz="3200">
              <a:solidFill>
                <a:srgbClr val="368A4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184050FD-5508-4DB3-BDD0-F40B72F41C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135034" y="6401863"/>
            <a:ext cx="241302" cy="241302"/>
          </a:xfrm>
          <a:prstGeom prst="ellipse">
            <a:avLst/>
          </a:prstGeom>
          <a:solidFill>
            <a:srgbClr val="F9B1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9B13F"/>
              </a:solidFill>
            </a:endParaRPr>
          </a:p>
        </p:txBody>
      </p:sp>
      <p:sp>
        <p:nvSpPr>
          <p:cNvPr id="64" name="Ellipse 63">
            <a:extLst>
              <a:ext uri="{FF2B5EF4-FFF2-40B4-BE49-F238E27FC236}">
                <a16:creationId xmlns:a16="http://schemas.microsoft.com/office/drawing/2014/main" id="{C84AD068-0677-4ED5-B061-5A732FBAE9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135034" y="6401863"/>
            <a:ext cx="241302" cy="241302"/>
          </a:xfrm>
          <a:prstGeom prst="ellipse">
            <a:avLst/>
          </a:prstGeom>
          <a:solidFill>
            <a:srgbClr val="F9B1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9B13F"/>
              </a:solidFill>
            </a:endParaRPr>
          </a:p>
        </p:txBody>
      </p:sp>
      <p:sp>
        <p:nvSpPr>
          <p:cNvPr id="65" name="Ellipse 64">
            <a:extLst>
              <a:ext uri="{FF2B5EF4-FFF2-40B4-BE49-F238E27FC236}">
                <a16:creationId xmlns:a16="http://schemas.microsoft.com/office/drawing/2014/main" id="{775E2018-53D3-4BD6-8C23-DE04C94720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135034" y="6401863"/>
            <a:ext cx="241302" cy="241302"/>
          </a:xfrm>
          <a:prstGeom prst="ellipse">
            <a:avLst/>
          </a:prstGeom>
          <a:solidFill>
            <a:srgbClr val="F9B1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9B13F"/>
              </a:solidFill>
            </a:endParaRPr>
          </a:p>
        </p:txBody>
      </p:sp>
      <p:sp>
        <p:nvSpPr>
          <p:cNvPr id="66" name="Ellipse 65">
            <a:extLst>
              <a:ext uri="{FF2B5EF4-FFF2-40B4-BE49-F238E27FC236}">
                <a16:creationId xmlns:a16="http://schemas.microsoft.com/office/drawing/2014/main" id="{AA77DCF2-5F21-48D2-B6F2-5E8B271DCC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135034" y="6401863"/>
            <a:ext cx="241302" cy="241302"/>
          </a:xfrm>
          <a:prstGeom prst="ellipse">
            <a:avLst/>
          </a:prstGeom>
          <a:solidFill>
            <a:srgbClr val="F9B1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9B13F"/>
              </a:solidFill>
            </a:endParaRPr>
          </a:p>
        </p:txBody>
      </p:sp>
      <p:sp>
        <p:nvSpPr>
          <p:cNvPr id="67" name="Ellipse 66">
            <a:extLst>
              <a:ext uri="{FF2B5EF4-FFF2-40B4-BE49-F238E27FC236}">
                <a16:creationId xmlns:a16="http://schemas.microsoft.com/office/drawing/2014/main" id="{ECF4A669-BC03-41A0-91A2-A424593C1C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135034" y="6401863"/>
            <a:ext cx="241302" cy="241302"/>
          </a:xfrm>
          <a:prstGeom prst="ellipse">
            <a:avLst/>
          </a:prstGeom>
          <a:solidFill>
            <a:srgbClr val="F9B1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9B13F"/>
              </a:solidFill>
            </a:endParaRPr>
          </a:p>
        </p:txBody>
      </p:sp>
      <p:sp>
        <p:nvSpPr>
          <p:cNvPr id="68" name="Ellipse 67">
            <a:extLst>
              <a:ext uri="{FF2B5EF4-FFF2-40B4-BE49-F238E27FC236}">
                <a16:creationId xmlns:a16="http://schemas.microsoft.com/office/drawing/2014/main" id="{5E6C35F9-8C74-43F1-9A8B-9BD1C5FEA4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135034" y="6401863"/>
            <a:ext cx="241302" cy="241302"/>
          </a:xfrm>
          <a:prstGeom prst="ellipse">
            <a:avLst/>
          </a:prstGeom>
          <a:solidFill>
            <a:srgbClr val="F9B1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9B13F"/>
              </a:solidFill>
            </a:endParaRPr>
          </a:p>
        </p:txBody>
      </p:sp>
      <p:sp>
        <p:nvSpPr>
          <p:cNvPr id="69" name="Ellipse 68">
            <a:extLst>
              <a:ext uri="{FF2B5EF4-FFF2-40B4-BE49-F238E27FC236}">
                <a16:creationId xmlns:a16="http://schemas.microsoft.com/office/drawing/2014/main" id="{301DACFE-79C2-4CC3-A3E2-15FF23BEEC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129369" y="6401863"/>
            <a:ext cx="241302" cy="241302"/>
          </a:xfrm>
          <a:prstGeom prst="ellipse">
            <a:avLst/>
          </a:prstGeom>
          <a:solidFill>
            <a:srgbClr val="F9B1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9B13F"/>
              </a:solidFill>
            </a:endParaRPr>
          </a:p>
        </p:txBody>
      </p:sp>
      <p:sp>
        <p:nvSpPr>
          <p:cNvPr id="76" name="Ellipse 75">
            <a:extLst>
              <a:ext uri="{FF2B5EF4-FFF2-40B4-BE49-F238E27FC236}">
                <a16:creationId xmlns:a16="http://schemas.microsoft.com/office/drawing/2014/main" id="{6643A143-A981-4DCF-BA47-6D0176035A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129369" y="6401863"/>
            <a:ext cx="241302" cy="241302"/>
          </a:xfrm>
          <a:prstGeom prst="ellipse">
            <a:avLst/>
          </a:prstGeom>
          <a:solidFill>
            <a:srgbClr val="F9B1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9B13F"/>
              </a:solidFill>
            </a:endParaRPr>
          </a:p>
        </p:txBody>
      </p:sp>
      <p:sp>
        <p:nvSpPr>
          <p:cNvPr id="77" name="Ellipse 76">
            <a:extLst>
              <a:ext uri="{FF2B5EF4-FFF2-40B4-BE49-F238E27FC236}">
                <a16:creationId xmlns:a16="http://schemas.microsoft.com/office/drawing/2014/main" id="{594EFF1B-0A7B-4860-8DE6-E4725E5867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129369" y="6401863"/>
            <a:ext cx="241302" cy="241302"/>
          </a:xfrm>
          <a:prstGeom prst="ellipse">
            <a:avLst/>
          </a:prstGeom>
          <a:solidFill>
            <a:srgbClr val="F9B1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9B13F"/>
              </a:solidFill>
            </a:endParaRPr>
          </a:p>
        </p:txBody>
      </p:sp>
      <p:sp>
        <p:nvSpPr>
          <p:cNvPr id="78" name="Ellipse 77">
            <a:extLst>
              <a:ext uri="{FF2B5EF4-FFF2-40B4-BE49-F238E27FC236}">
                <a16:creationId xmlns:a16="http://schemas.microsoft.com/office/drawing/2014/main" id="{AC3FAAA8-F7A3-4B5D-8AF0-AEB83A964B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129369" y="6401863"/>
            <a:ext cx="241302" cy="241302"/>
          </a:xfrm>
          <a:prstGeom prst="ellipse">
            <a:avLst/>
          </a:prstGeom>
          <a:solidFill>
            <a:srgbClr val="F9B1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9B13F"/>
              </a:solidFill>
            </a:endParaRPr>
          </a:p>
        </p:txBody>
      </p:sp>
      <p:sp>
        <p:nvSpPr>
          <p:cNvPr id="79" name="Ellipse 78">
            <a:extLst>
              <a:ext uri="{FF2B5EF4-FFF2-40B4-BE49-F238E27FC236}">
                <a16:creationId xmlns:a16="http://schemas.microsoft.com/office/drawing/2014/main" id="{0AC414FB-0997-4C4B-AF00-C8FAA7897E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129369" y="6401863"/>
            <a:ext cx="241302" cy="241302"/>
          </a:xfrm>
          <a:prstGeom prst="ellipse">
            <a:avLst/>
          </a:prstGeom>
          <a:solidFill>
            <a:srgbClr val="F9B1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9B13F"/>
              </a:solidFill>
            </a:endParaRPr>
          </a:p>
        </p:txBody>
      </p:sp>
      <p:sp>
        <p:nvSpPr>
          <p:cNvPr id="80" name="Ellipse 79">
            <a:extLst>
              <a:ext uri="{FF2B5EF4-FFF2-40B4-BE49-F238E27FC236}">
                <a16:creationId xmlns:a16="http://schemas.microsoft.com/office/drawing/2014/main" id="{250EF5B8-AE64-4268-B30E-7F56D4C958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129369" y="6401863"/>
            <a:ext cx="241302" cy="241302"/>
          </a:xfrm>
          <a:prstGeom prst="ellipse">
            <a:avLst/>
          </a:prstGeom>
          <a:solidFill>
            <a:srgbClr val="F9B1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9B13F"/>
              </a:solidFill>
            </a:endParaRPr>
          </a:p>
        </p:txBody>
      </p:sp>
      <p:sp>
        <p:nvSpPr>
          <p:cNvPr id="86" name="Ellipse 85">
            <a:extLst>
              <a:ext uri="{FF2B5EF4-FFF2-40B4-BE49-F238E27FC236}">
                <a16:creationId xmlns:a16="http://schemas.microsoft.com/office/drawing/2014/main" id="{35881E87-57EA-4936-96E9-6110641220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123704" y="6401863"/>
            <a:ext cx="241302" cy="241302"/>
          </a:xfrm>
          <a:prstGeom prst="ellipse">
            <a:avLst/>
          </a:prstGeom>
          <a:solidFill>
            <a:srgbClr val="F9B1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9B13F"/>
              </a:solidFill>
            </a:endParaRPr>
          </a:p>
        </p:txBody>
      </p:sp>
      <p:sp>
        <p:nvSpPr>
          <p:cNvPr id="89" name="Ellipse 88">
            <a:extLst>
              <a:ext uri="{FF2B5EF4-FFF2-40B4-BE49-F238E27FC236}">
                <a16:creationId xmlns:a16="http://schemas.microsoft.com/office/drawing/2014/main" id="{732356E8-BEF0-4C8B-9F37-0CD6BB70F7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123704" y="6401863"/>
            <a:ext cx="241302" cy="241302"/>
          </a:xfrm>
          <a:prstGeom prst="ellipse">
            <a:avLst/>
          </a:prstGeom>
          <a:solidFill>
            <a:srgbClr val="F9B1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9B13F"/>
              </a:solidFill>
            </a:endParaRPr>
          </a:p>
        </p:txBody>
      </p:sp>
      <p:sp>
        <p:nvSpPr>
          <p:cNvPr id="90" name="Ellipse 89">
            <a:extLst>
              <a:ext uri="{FF2B5EF4-FFF2-40B4-BE49-F238E27FC236}">
                <a16:creationId xmlns:a16="http://schemas.microsoft.com/office/drawing/2014/main" id="{BF262170-1A6C-42CF-A1B9-463D4A79C6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123704" y="6401863"/>
            <a:ext cx="241302" cy="241302"/>
          </a:xfrm>
          <a:prstGeom prst="ellipse">
            <a:avLst/>
          </a:prstGeom>
          <a:solidFill>
            <a:srgbClr val="F9B1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9B13F"/>
              </a:solidFill>
            </a:endParaRPr>
          </a:p>
        </p:txBody>
      </p:sp>
      <p:sp>
        <p:nvSpPr>
          <p:cNvPr id="91" name="Ellipse 90">
            <a:extLst>
              <a:ext uri="{FF2B5EF4-FFF2-40B4-BE49-F238E27FC236}">
                <a16:creationId xmlns:a16="http://schemas.microsoft.com/office/drawing/2014/main" id="{DC4D3529-ED83-4D32-8AF8-F4B9726DFB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123704" y="6401863"/>
            <a:ext cx="241302" cy="241302"/>
          </a:xfrm>
          <a:prstGeom prst="ellipse">
            <a:avLst/>
          </a:prstGeom>
          <a:solidFill>
            <a:srgbClr val="F9B1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9B13F"/>
              </a:solidFill>
            </a:endParaRPr>
          </a:p>
        </p:txBody>
      </p:sp>
      <p:sp>
        <p:nvSpPr>
          <p:cNvPr id="92" name="Ellipse 91">
            <a:extLst>
              <a:ext uri="{FF2B5EF4-FFF2-40B4-BE49-F238E27FC236}">
                <a16:creationId xmlns:a16="http://schemas.microsoft.com/office/drawing/2014/main" id="{480BD84C-9C09-455D-AADD-C833829087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123704" y="6401863"/>
            <a:ext cx="241302" cy="241302"/>
          </a:xfrm>
          <a:prstGeom prst="ellipse">
            <a:avLst/>
          </a:prstGeom>
          <a:solidFill>
            <a:srgbClr val="F9B1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9B13F"/>
              </a:solidFill>
            </a:endParaRPr>
          </a:p>
        </p:txBody>
      </p:sp>
      <p:sp>
        <p:nvSpPr>
          <p:cNvPr id="93" name="Ellipse 92">
            <a:extLst>
              <a:ext uri="{FF2B5EF4-FFF2-40B4-BE49-F238E27FC236}">
                <a16:creationId xmlns:a16="http://schemas.microsoft.com/office/drawing/2014/main" id="{F14436EF-236A-4E24-B3F1-29119FC662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123704" y="6401863"/>
            <a:ext cx="241302" cy="241302"/>
          </a:xfrm>
          <a:prstGeom prst="ellipse">
            <a:avLst/>
          </a:prstGeom>
          <a:solidFill>
            <a:srgbClr val="F9B1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9B13F"/>
              </a:solidFill>
            </a:endParaRPr>
          </a:p>
        </p:txBody>
      </p:sp>
      <p:sp>
        <p:nvSpPr>
          <p:cNvPr id="95" name="Ellipse 94">
            <a:extLst>
              <a:ext uri="{FF2B5EF4-FFF2-40B4-BE49-F238E27FC236}">
                <a16:creationId xmlns:a16="http://schemas.microsoft.com/office/drawing/2014/main" id="{DFD964A4-CC25-4054-B5C7-482A5B9837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123704" y="6401863"/>
            <a:ext cx="241302" cy="241302"/>
          </a:xfrm>
          <a:prstGeom prst="ellipse">
            <a:avLst/>
          </a:prstGeom>
          <a:solidFill>
            <a:srgbClr val="F9B1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9B13F"/>
              </a:solidFill>
            </a:endParaRPr>
          </a:p>
        </p:txBody>
      </p:sp>
      <p:sp>
        <p:nvSpPr>
          <p:cNvPr id="97" name="Ellipse 96">
            <a:extLst>
              <a:ext uri="{FF2B5EF4-FFF2-40B4-BE49-F238E27FC236}">
                <a16:creationId xmlns:a16="http://schemas.microsoft.com/office/drawing/2014/main" id="{A054CFDD-859B-41D0-894F-61DC4809DE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123704" y="6401863"/>
            <a:ext cx="241302" cy="241302"/>
          </a:xfrm>
          <a:prstGeom prst="ellipse">
            <a:avLst/>
          </a:prstGeom>
          <a:solidFill>
            <a:srgbClr val="F9B1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9B13F"/>
              </a:solidFill>
            </a:endParaRPr>
          </a:p>
        </p:txBody>
      </p:sp>
      <p:sp>
        <p:nvSpPr>
          <p:cNvPr id="98" name="Ellipse 97">
            <a:extLst>
              <a:ext uri="{FF2B5EF4-FFF2-40B4-BE49-F238E27FC236}">
                <a16:creationId xmlns:a16="http://schemas.microsoft.com/office/drawing/2014/main" id="{EA2303EC-8296-4C0A-9FD0-D3B11D3462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123704" y="6401863"/>
            <a:ext cx="241302" cy="241302"/>
          </a:xfrm>
          <a:prstGeom prst="ellipse">
            <a:avLst/>
          </a:prstGeom>
          <a:solidFill>
            <a:srgbClr val="F9B1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9B13F"/>
              </a:solidFill>
            </a:endParaRPr>
          </a:p>
        </p:txBody>
      </p:sp>
      <p:sp>
        <p:nvSpPr>
          <p:cNvPr id="99" name="Ellipse 98">
            <a:extLst>
              <a:ext uri="{FF2B5EF4-FFF2-40B4-BE49-F238E27FC236}">
                <a16:creationId xmlns:a16="http://schemas.microsoft.com/office/drawing/2014/main" id="{6CFF0410-08B2-436E-A77B-83805E1C0B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123704" y="6401863"/>
            <a:ext cx="241302" cy="241302"/>
          </a:xfrm>
          <a:prstGeom prst="ellipse">
            <a:avLst/>
          </a:prstGeom>
          <a:solidFill>
            <a:srgbClr val="F9B1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9B13F"/>
              </a:solidFill>
            </a:endParaRPr>
          </a:p>
        </p:txBody>
      </p:sp>
      <p:sp>
        <p:nvSpPr>
          <p:cNvPr id="100" name="Ellipse 99">
            <a:extLst>
              <a:ext uri="{FF2B5EF4-FFF2-40B4-BE49-F238E27FC236}">
                <a16:creationId xmlns:a16="http://schemas.microsoft.com/office/drawing/2014/main" id="{7B7E18BA-31A2-451C-A54A-094B22557B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123704" y="6401863"/>
            <a:ext cx="241302" cy="241302"/>
          </a:xfrm>
          <a:prstGeom prst="ellipse">
            <a:avLst/>
          </a:prstGeom>
          <a:solidFill>
            <a:srgbClr val="F9B1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9B13F"/>
              </a:solidFill>
            </a:endParaRPr>
          </a:p>
        </p:txBody>
      </p:sp>
      <p:sp>
        <p:nvSpPr>
          <p:cNvPr id="101" name="Ellipse 100">
            <a:extLst>
              <a:ext uri="{FF2B5EF4-FFF2-40B4-BE49-F238E27FC236}">
                <a16:creationId xmlns:a16="http://schemas.microsoft.com/office/drawing/2014/main" id="{212646EE-7A07-4299-9B09-B0F59E4952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123704" y="6401863"/>
            <a:ext cx="241302" cy="241302"/>
          </a:xfrm>
          <a:prstGeom prst="ellipse">
            <a:avLst/>
          </a:prstGeom>
          <a:solidFill>
            <a:srgbClr val="F9B1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9B13F"/>
              </a:solidFill>
            </a:endParaRPr>
          </a:p>
        </p:txBody>
      </p:sp>
      <p:cxnSp>
        <p:nvCxnSpPr>
          <p:cNvPr id="85" name="Gerader Verbinder 84">
            <a:extLst>
              <a:ext uri="{FF2B5EF4-FFF2-40B4-BE49-F238E27FC236}">
                <a16:creationId xmlns:a16="http://schemas.microsoft.com/office/drawing/2014/main" id="{C4605D0A-A7EE-4C44-8A1E-5FDF113A19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934720" y="5215008"/>
            <a:ext cx="6456680" cy="0"/>
          </a:xfrm>
          <a:prstGeom prst="line">
            <a:avLst/>
          </a:prstGeom>
          <a:ln w="92075" cap="rnd">
            <a:solidFill>
              <a:srgbClr val="F9B1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feld 22">
            <a:extLst>
              <a:ext uri="{FF2B5EF4-FFF2-40B4-BE49-F238E27FC236}">
                <a16:creationId xmlns:a16="http://schemas.microsoft.com/office/drawing/2014/main" id="{6D2F94FC-1AD7-458D-8B6D-67D897054410}"/>
              </a:ext>
            </a:extLst>
          </p:cNvPr>
          <p:cNvSpPr txBox="1"/>
          <p:nvPr/>
        </p:nvSpPr>
        <p:spPr>
          <a:xfrm>
            <a:off x="824676" y="4710986"/>
            <a:ext cx="1051973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600" b="1">
                <a:latin typeface="Segoe UI" panose="020B0502040204020203" pitchFamily="34" charset="0"/>
                <a:cs typeface="Segoe UI" panose="020B0502040204020203" pitchFamily="34" charset="0"/>
              </a:rPr>
              <a:t>SCRIPTING API </a:t>
            </a:r>
            <a:r>
              <a:rPr lang="de-DE" sz="2600">
                <a:latin typeface="Segoe UI" panose="020B0502040204020203" pitchFamily="34" charset="0"/>
                <a:cs typeface="Segoe UI" panose="020B0502040204020203" pitchFamily="34" charset="0"/>
              </a:rPr>
              <a:t>MIT OSC UND UDP ANBINDUNG </a:t>
            </a:r>
            <a:r>
              <a:rPr lang="de-DE" sz="260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*</a:t>
            </a:r>
            <a:endParaRPr lang="de-DE" sz="2600" b="1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82" name="Gerader Verbinder 81">
            <a:extLst>
              <a:ext uri="{FF2B5EF4-FFF2-40B4-BE49-F238E27FC236}">
                <a16:creationId xmlns:a16="http://schemas.microsoft.com/office/drawing/2014/main" id="{549F4E0C-4E5B-4F4A-BE0F-98065335DC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934720" y="4217819"/>
            <a:ext cx="5721574" cy="0"/>
          </a:xfrm>
          <a:prstGeom prst="line">
            <a:avLst/>
          </a:prstGeom>
          <a:ln w="92075" cap="rnd">
            <a:solidFill>
              <a:srgbClr val="F9B1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feld 14">
            <a:extLst>
              <a:ext uri="{FF2B5EF4-FFF2-40B4-BE49-F238E27FC236}">
                <a16:creationId xmlns:a16="http://schemas.microsoft.com/office/drawing/2014/main" id="{F3CCAF69-02CA-4829-A776-4C69869BE19C}"/>
              </a:ext>
            </a:extLst>
          </p:cNvPr>
          <p:cNvSpPr txBox="1"/>
          <p:nvPr/>
        </p:nvSpPr>
        <p:spPr>
          <a:xfrm>
            <a:off x="824677" y="3719853"/>
            <a:ext cx="797519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600" b="1">
                <a:latin typeface="Segoe UI" panose="020B0502040204020203" pitchFamily="34" charset="0"/>
                <a:cs typeface="Segoe UI" panose="020B0502040204020203" pitchFamily="34" charset="0"/>
              </a:rPr>
              <a:t>DRAHTLOSE </a:t>
            </a:r>
            <a:r>
              <a:rPr lang="de-DE" sz="2600">
                <a:latin typeface="Segoe UI" panose="020B0502040204020203" pitchFamily="34" charset="0"/>
                <a:cs typeface="Segoe UI" panose="020B0502040204020203" pitchFamily="34" charset="0"/>
              </a:rPr>
              <a:t>KOMMUNIKATION IM SYSTEM</a:t>
            </a:r>
          </a:p>
        </p:txBody>
      </p:sp>
      <p:cxnSp>
        <p:nvCxnSpPr>
          <p:cNvPr id="81" name="Gerader Verbinder 80">
            <a:extLst>
              <a:ext uri="{FF2B5EF4-FFF2-40B4-BE49-F238E27FC236}">
                <a16:creationId xmlns:a16="http://schemas.microsoft.com/office/drawing/2014/main" id="{C548CA30-BB16-438A-9E88-8E02C0B5C2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934720" y="3259263"/>
            <a:ext cx="6864574" cy="0"/>
          </a:xfrm>
          <a:prstGeom prst="line">
            <a:avLst/>
          </a:prstGeom>
          <a:ln w="92075" cap="rnd">
            <a:solidFill>
              <a:srgbClr val="F9B1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feld 18">
            <a:extLst>
              <a:ext uri="{FF2B5EF4-FFF2-40B4-BE49-F238E27FC236}">
                <a16:creationId xmlns:a16="http://schemas.microsoft.com/office/drawing/2014/main" id="{04DFEE34-EF87-429B-9AAC-361F8B8827DD}"/>
              </a:ext>
            </a:extLst>
          </p:cNvPr>
          <p:cNvSpPr txBox="1"/>
          <p:nvPr/>
        </p:nvSpPr>
        <p:spPr>
          <a:xfrm>
            <a:off x="827853" y="2759200"/>
            <a:ext cx="917288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600" b="1">
                <a:latin typeface="Segoe UI" panose="020B0502040204020203" pitchFamily="34" charset="0"/>
                <a:cs typeface="Segoe UI" panose="020B0502040204020203" pitchFamily="34" charset="0"/>
              </a:rPr>
              <a:t>ZENTRALE</a:t>
            </a:r>
            <a:r>
              <a:rPr lang="de-DE" sz="2600">
                <a:latin typeface="Segoe UI" panose="020B0502040204020203" pitchFamily="34" charset="0"/>
                <a:cs typeface="Segoe UI" panose="020B0502040204020203" pitchFamily="34" charset="0"/>
              </a:rPr>
              <a:t> KONFIGURATION &amp; </a:t>
            </a:r>
            <a:r>
              <a:rPr lang="de-DE" sz="2600" b="1">
                <a:latin typeface="Segoe UI" panose="020B0502040204020203" pitchFamily="34" charset="0"/>
                <a:cs typeface="Segoe UI" panose="020B0502040204020203" pitchFamily="34" charset="0"/>
              </a:rPr>
              <a:t>LIVE</a:t>
            </a:r>
            <a:r>
              <a:rPr lang="de-DE" sz="2600">
                <a:latin typeface="Segoe UI" panose="020B0502040204020203" pitchFamily="34" charset="0"/>
                <a:cs typeface="Segoe UI" panose="020B0502040204020203" pitchFamily="34" charset="0"/>
              </a:rPr>
              <a:t> MONITORING</a:t>
            </a:r>
          </a:p>
        </p:txBody>
      </p:sp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71BE5E98-8DA1-4AE8-A0B0-65F8DB7B4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934720" y="2245270"/>
            <a:ext cx="7752080" cy="0"/>
          </a:xfrm>
          <a:prstGeom prst="line">
            <a:avLst/>
          </a:prstGeom>
          <a:ln w="92075" cap="rnd">
            <a:solidFill>
              <a:srgbClr val="F9B1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feld 17">
            <a:extLst>
              <a:ext uri="{FF2B5EF4-FFF2-40B4-BE49-F238E27FC236}">
                <a16:creationId xmlns:a16="http://schemas.microsoft.com/office/drawing/2014/main" id="{3EFC802B-9B9F-4828-8FB3-ABB7DCAFFE7C}"/>
              </a:ext>
            </a:extLst>
          </p:cNvPr>
          <p:cNvSpPr txBox="1"/>
          <p:nvPr/>
        </p:nvSpPr>
        <p:spPr>
          <a:xfrm>
            <a:off x="824677" y="1752827"/>
            <a:ext cx="1057091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600" b="1">
                <a:latin typeface="Segoe UI" panose="020B0502040204020203" pitchFamily="34" charset="0"/>
                <a:cs typeface="Segoe UI" panose="020B0502040204020203" pitchFamily="34" charset="0"/>
              </a:rPr>
              <a:t>KEINE ZENTRALE</a:t>
            </a:r>
            <a:r>
              <a:rPr lang="de-DE" sz="2600">
                <a:latin typeface="Segoe UI" panose="020B0502040204020203" pitchFamily="34" charset="0"/>
                <a:cs typeface="Segoe UI" panose="020B0502040204020203" pitchFamily="34" charset="0"/>
              </a:rPr>
              <a:t> (MATRIX FRAME ODER MASTER STATION)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87CEC856-2CE5-456A-A293-B6475058135B}"/>
              </a:ext>
            </a:extLst>
          </p:cNvPr>
          <p:cNvSpPr txBox="1"/>
          <p:nvPr/>
        </p:nvSpPr>
        <p:spPr>
          <a:xfrm>
            <a:off x="1769032" y="622414"/>
            <a:ext cx="5474831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e-DE">
                <a:latin typeface="Segoe UI Semilight"/>
                <a:cs typeface="Segoe UI Semilight"/>
              </a:rPr>
              <a:t>EIN FLEXIBLES INTERKOM SYSTEM MIT POTENTIAL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ED694B4D-B89B-471A-9531-93A33B6D4711}"/>
              </a:ext>
            </a:extLst>
          </p:cNvPr>
          <p:cNvSpPr txBox="1"/>
          <p:nvPr/>
        </p:nvSpPr>
        <p:spPr>
          <a:xfrm>
            <a:off x="1769033" y="296039"/>
            <a:ext cx="2472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>
                <a:latin typeface="Segoe UI Semibold" panose="020B0702040204020203" pitchFamily="34" charset="0"/>
                <a:cs typeface="Segoe UI Semibold" panose="020B0702040204020203" pitchFamily="34" charset="0"/>
              </a:rPr>
              <a:t>WE NEED TO </a:t>
            </a:r>
            <a:r>
              <a:rPr lang="de-DE">
                <a:solidFill>
                  <a:srgbClr val="368A4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TALK</a:t>
            </a:r>
          </a:p>
        </p:txBody>
      </p:sp>
      <p:pic>
        <p:nvPicPr>
          <p:cNvPr id="8" name="Grafik 7" descr="Green-GO">
            <a:extLst>
              <a:ext uri="{FF2B5EF4-FFF2-40B4-BE49-F238E27FC236}">
                <a16:creationId xmlns:a16="http://schemas.microsoft.com/office/drawing/2014/main" id="{72FF4553-0668-41CA-842D-AAB5D2E03EE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9793" y="295217"/>
            <a:ext cx="1300924" cy="755374"/>
          </a:xfrm>
          <a:prstGeom prst="rect">
            <a:avLst/>
          </a:prstGeom>
        </p:spPr>
      </p:pic>
      <p:sp>
        <p:nvSpPr>
          <p:cNvPr id="25" name="Titel 24">
            <a:extLst>
              <a:ext uri="{FF2B5EF4-FFF2-40B4-BE49-F238E27FC236}">
                <a16:creationId xmlns:a16="http://schemas.microsoft.com/office/drawing/2014/main" id="{ACD37E21-3ECB-4849-96E4-D1EDFF56C6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2387600"/>
            <a:ext cx="914400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de-DE"/>
              <a:t>About Green-GO (2)</a:t>
            </a:r>
          </a:p>
        </p:txBody>
      </p:sp>
      <p:pic>
        <p:nvPicPr>
          <p:cNvPr id="41" name="Grafik 40">
            <a:hlinkClick r:id="rId5" action="ppaction://hlinksldjump"/>
            <a:extLst>
              <a:ext uri="{FF2B5EF4-FFF2-40B4-BE49-F238E27FC236}">
                <a16:creationId xmlns:a16="http://schemas.microsoft.com/office/drawing/2014/main" id="{8BFA6B37-81A4-AB19-2B6A-6E6D9C919A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344414" y="5528789"/>
            <a:ext cx="543088" cy="684763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876447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4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4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4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4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4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0" presetClass="path" presetSubtype="0" accel="31250" decel="21875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3.33333E-6 2.59259E-6 L -0.54179 -0.00278 C -0.59153 -0.00347 -0.59466 -0.04908 -0.59466 -0.11297 C -0.59466 -0.28172 -0.59362 -0.46273 -0.59362 -0.62894 " pathEditMode="relative" rAng="0" ptsTypes="AAAA">
                                      <p:cBhvr>
                                        <p:cTn id="24" dur="16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740" y="-31458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31250" decel="21875" fill="hold" grpId="0" nodeType="withEffect">
                                  <p:stCondLst>
                                    <p:cond delay="110"/>
                                  </p:stCondLst>
                                  <p:childTnLst>
                                    <p:animMotion origin="layout" path="M -3.33333E-6 2.59259E-6 L -0.54179 -0.00278 C -0.59153 -0.00347 -0.59466 -0.04908 -0.59466 -0.11297 C -0.59466 -0.28172 -0.59362 -0.46273 -0.59362 -0.62894 " pathEditMode="relative" rAng="0" ptsTypes="AAAA">
                                      <p:cBhvr>
                                        <p:cTn id="26" dur="16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740" y="-3145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ccel="31250" decel="21875" fill="hold" grpId="0" nodeType="withEffect">
                                  <p:stCondLst>
                                    <p:cond delay="120"/>
                                  </p:stCondLst>
                                  <p:childTnLst>
                                    <p:animMotion origin="layout" path="M -3.33333E-6 2.59259E-6 L -0.54179 -0.00278 C -0.59153 -0.00347 -0.59466 -0.04908 -0.59466 -0.11297 C -0.59466 -0.28172 -0.59362 -0.46273 -0.59362 -0.62894 " pathEditMode="relative" rAng="0" ptsTypes="AAAA">
                                      <p:cBhvr>
                                        <p:cTn id="28" dur="16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740" y="-31458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31250" decel="21875" fill="hold" grpId="0" nodeType="withEffect">
                                  <p:stCondLst>
                                    <p:cond delay="130"/>
                                  </p:stCondLst>
                                  <p:childTnLst>
                                    <p:animMotion origin="layout" path="M -3.33333E-6 2.59259E-6 L -0.54179 -0.00278 C -0.59153 -0.00347 -0.59466 -0.04908 -0.59466 -0.11297 C -0.59466 -0.28172 -0.59362 -0.46273 -0.59362 -0.62894 " pathEditMode="relative" rAng="0" ptsTypes="AAAA">
                                      <p:cBhvr>
                                        <p:cTn id="30" dur="16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740" y="-31458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31250" decel="21875" fill="hold" grpId="0" nodeType="withEffect">
                                  <p:stCondLst>
                                    <p:cond delay="140"/>
                                  </p:stCondLst>
                                  <p:childTnLst>
                                    <p:animMotion origin="layout" path="M -3.33333E-6 2.59259E-6 L -0.54179 -0.00278 C -0.59153 -0.00347 -0.59466 -0.04908 -0.59466 -0.11297 C -0.59466 -0.28172 -0.59362 -0.46273 -0.59362 -0.62894 " pathEditMode="relative" rAng="0" ptsTypes="AAAA">
                                      <p:cBhvr>
                                        <p:cTn id="32" dur="16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740" y="-31458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31250" decel="21875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animMotion origin="layout" path="M -3.33333E-6 2.59259E-6 L -0.54179 -0.00278 C -0.59153 -0.00347 -0.59466 -0.04908 -0.59466 -0.11297 C -0.59466 -0.28172 -0.59362 -0.46273 -0.59362 -0.62894 " pathEditMode="relative" rAng="0" ptsTypes="AAAA">
                                      <p:cBhvr>
                                        <p:cTn id="34" dur="16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740" y="-31458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8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9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xit" presetSubtype="1" fill="hold" grpId="2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2" presetClass="exit" presetSubtype="1" fill="hold" grpId="2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2" presetClass="exit" presetSubtype="1" fill="hold" grpId="2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xit" presetSubtype="1" fill="hold" grpId="2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xit" presetSubtype="1" fill="hold" grpId="2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2" presetClass="exit" presetSubtype="1" fill="hold" grpId="2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200"/>
                            </p:stCondLst>
                            <p:childTnLst>
                              <p:par>
                                <p:cTn id="60" presetID="22" presetClass="exit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2" fill="hold" grpId="1" nodeType="with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2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2" fill="hold" grpId="1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2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2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0" presetClass="path" presetSubtype="0" accel="50714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2.70833E-6 2.59259E-6 L -0.54179 -0.00278 C -0.59153 -0.00394 -0.59466 -0.04931 -0.59466 -0.11297 C -0.59466 -0.28172 -0.59414 -0.31551 -0.59414 -0.48172 " pathEditMode="relative" rAng="0" ptsTypes="AAAA">
                                      <p:cBhvr>
                                        <p:cTn id="84" dur="14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740" y="-24097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0" presetClass="path" presetSubtype="0" accel="50714" fill="hold" grpId="0" nodeType="withEffect">
                                  <p:stCondLst>
                                    <p:cond delay="110"/>
                                  </p:stCondLst>
                                  <p:childTnLst>
                                    <p:animMotion origin="layout" path="M -2.70833E-6 2.59259E-6 L -0.54179 -0.00278 C -0.59153 -0.00394 -0.59466 -0.04931 -0.59466 -0.11297 C -0.59466 -0.28172 -0.59414 -0.31551 -0.59414 -0.48172 " pathEditMode="relative" rAng="0" ptsTypes="AAAA">
                                      <p:cBhvr>
                                        <p:cTn id="86" dur="14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740" y="-24097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0" presetClass="path" presetSubtype="0" accel="50714" fill="hold" grpId="0" nodeType="withEffect">
                                  <p:stCondLst>
                                    <p:cond delay="120"/>
                                  </p:stCondLst>
                                  <p:childTnLst>
                                    <p:animMotion origin="layout" path="M -2.70833E-6 2.59259E-6 L -0.54179 -0.00278 C -0.59153 -0.00394 -0.59466 -0.04931 -0.59466 -0.11297 C -0.59466 -0.28172 -0.59414 -0.31551 -0.59414 -0.48172 " pathEditMode="relative" rAng="0" ptsTypes="AAAA">
                                      <p:cBhvr>
                                        <p:cTn id="88" dur="14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740" y="-24097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0" presetClass="path" presetSubtype="0" accel="50714" fill="hold" grpId="0" nodeType="withEffect">
                                  <p:stCondLst>
                                    <p:cond delay="130"/>
                                  </p:stCondLst>
                                  <p:childTnLst>
                                    <p:animMotion origin="layout" path="M -2.70833E-6 2.59259E-6 L -0.54179 -0.00278 C -0.59153 -0.00394 -0.59466 -0.04931 -0.59466 -0.11297 C -0.59466 -0.28172 -0.59414 -0.31551 -0.59414 -0.48172 " pathEditMode="relative" rAng="0" ptsTypes="AAAA">
                                      <p:cBhvr>
                                        <p:cTn id="90" dur="14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740" y="-24097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0" presetClass="path" presetSubtype="0" accel="50714" fill="hold" grpId="0" nodeType="withEffect">
                                  <p:stCondLst>
                                    <p:cond delay="140"/>
                                  </p:stCondLst>
                                  <p:childTnLst>
                                    <p:animMotion origin="layout" path="M -2.70833E-6 2.59259E-6 L -0.54179 -0.00278 C -0.59153 -0.00394 -0.59466 -0.04931 -0.59466 -0.11297 C -0.59466 -0.28172 -0.59414 -0.31551 -0.59414 -0.48172 " pathEditMode="relative" rAng="0" ptsTypes="AAAA">
                                      <p:cBhvr>
                                        <p:cTn id="92" dur="14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740" y="-24097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0" presetClass="path" presetSubtype="0" accel="50714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animMotion origin="layout" path="M -2.70833E-6 2.59259E-6 L -0.54179 -0.00278 C -0.59153 -0.00394 -0.59466 -0.04931 -0.59466 -0.11297 C -0.59466 -0.28172 -0.59414 -0.31551 -0.59414 -0.48172 " pathEditMode="relative" rAng="0" ptsTypes="AAAA">
                                      <p:cBhvr>
                                        <p:cTn id="94" dur="14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740" y="-24097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8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9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xit" presetSubtype="1" fill="hold" grpId="2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0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2" presetClass="exit" presetSubtype="1" fill="hold" grpId="2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0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2" presetClass="exit" presetSubtype="1" fill="hold" grpId="2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0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22" presetClass="exit" presetSubtype="1" fill="hold" grpId="2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1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22" presetClass="exit" presetSubtype="1" fill="hold" grpId="2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1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22" presetClass="exit" presetSubtype="1" fill="hold" grpId="2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1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200"/>
                            </p:stCondLst>
                            <p:childTnLst>
                              <p:par>
                                <p:cTn id="120" presetID="22" presetClass="exit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0" presetClass="path" presetSubtype="0" accel="50714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1.875E-6 2.59259E-6 L -0.54193 -0.00301 C -0.59153 -0.00417 -0.59479 -0.04954 -0.59479 -0.1132 C -0.59479 -0.28195 -0.59479 -0.17338 -0.59479 -0.33959 " pathEditMode="relative" rAng="0" ptsTypes="AAAA">
                                      <p:cBhvr>
                                        <p:cTn id="144" dur="14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740" y="-16991"/>
                                    </p:animMotion>
                                  </p:childTnLst>
                                </p:cTn>
                              </p:par>
                              <p:par>
                                <p:cTn id="145" presetID="0" presetClass="path" presetSubtype="0" accel="50714" fill="hold" grpId="0" nodeType="withEffect">
                                  <p:stCondLst>
                                    <p:cond delay="110"/>
                                  </p:stCondLst>
                                  <p:childTnLst>
                                    <p:animMotion origin="layout" path="M -1.875E-6 2.59259E-6 L -0.54193 -0.00301 C -0.59153 -0.00417 -0.59479 -0.04954 -0.59479 -0.1132 C -0.59479 -0.28195 -0.59479 -0.17338 -0.59479 -0.33959 " pathEditMode="relative" rAng="0" ptsTypes="AAAA">
                                      <p:cBhvr>
                                        <p:cTn id="146" dur="14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740" y="-16991"/>
                                    </p:animMotion>
                                  </p:childTnLst>
                                </p:cTn>
                              </p:par>
                              <p:par>
                                <p:cTn id="147" presetID="0" presetClass="path" presetSubtype="0" accel="50714" fill="hold" grpId="0" nodeType="withEffect">
                                  <p:stCondLst>
                                    <p:cond delay="120"/>
                                  </p:stCondLst>
                                  <p:childTnLst>
                                    <p:animMotion origin="layout" path="M -1.875E-6 2.59259E-6 L -0.54193 -0.00301 C -0.59153 -0.00417 -0.59479 -0.04954 -0.59479 -0.1132 C -0.59479 -0.28195 -0.59479 -0.17338 -0.59479 -0.33959 " pathEditMode="relative" rAng="0" ptsTypes="AAAA">
                                      <p:cBhvr>
                                        <p:cTn id="148" dur="14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740" y="-16991"/>
                                    </p:animMotion>
                                  </p:childTnLst>
                                </p:cTn>
                              </p:par>
                              <p:par>
                                <p:cTn id="149" presetID="0" presetClass="path" presetSubtype="0" accel="50714" fill="hold" grpId="0" nodeType="withEffect">
                                  <p:stCondLst>
                                    <p:cond delay="130"/>
                                  </p:stCondLst>
                                  <p:childTnLst>
                                    <p:animMotion origin="layout" path="M -1.875E-6 2.59259E-6 L -0.54193 -0.00301 C -0.59153 -0.00417 -0.59479 -0.04954 -0.59479 -0.1132 C -0.59479 -0.28195 -0.59479 -0.17338 -0.59479 -0.33959 " pathEditMode="relative" rAng="0" ptsTypes="AAAA">
                                      <p:cBhvr>
                                        <p:cTn id="150" dur="14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740" y="-16991"/>
                                    </p:animMotion>
                                  </p:childTnLst>
                                </p:cTn>
                              </p:par>
                              <p:par>
                                <p:cTn id="151" presetID="0" presetClass="path" presetSubtype="0" accel="50714" fill="hold" grpId="0" nodeType="withEffect">
                                  <p:stCondLst>
                                    <p:cond delay="140"/>
                                  </p:stCondLst>
                                  <p:childTnLst>
                                    <p:animMotion origin="layout" path="M -1.875E-6 2.59259E-6 L -0.54193 -0.00301 C -0.59153 -0.00417 -0.59479 -0.04954 -0.59479 -0.1132 C -0.59479 -0.28195 -0.59479 -0.17338 -0.59479 -0.33959 " pathEditMode="relative" rAng="0" ptsTypes="AAAA">
                                      <p:cBhvr>
                                        <p:cTn id="152" dur="14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740" y="-16991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0" presetClass="path" presetSubtype="0" accel="50714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animMotion origin="layout" path="M -1.875E-6 2.59259E-6 L -0.54193 -0.00301 C -0.59153 -0.00417 -0.59479 -0.04954 -0.59479 -0.1132 C -0.59479 -0.28195 -0.59479 -0.17338 -0.59479 -0.33959 " pathEditMode="relative" rAng="0" ptsTypes="AAAA">
                                      <p:cBhvr>
                                        <p:cTn id="154" dur="14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740" y="-16991"/>
                                    </p:animMotion>
                                  </p:childTnLst>
                                </p:cTn>
                              </p:par>
                              <p:par>
                                <p:cTn id="155" presetID="22" presetClass="entr" presetSubtype="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7" dur="8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22" presetClass="entr" presetSubtype="4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9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22" presetClass="exit" presetSubtype="1" fill="hold" grpId="2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6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22" presetClass="exit" presetSubtype="1" fill="hold" grpId="2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6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22" presetClass="exit" presetSubtype="1" fill="hold" grpId="2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6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22" presetClass="exit" presetSubtype="1" fill="hold" grpId="2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7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22" presetClass="exit" presetSubtype="1" fill="hold" grpId="2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7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22" presetClass="exit" presetSubtype="1" fill="hold" grpId="2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7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2200"/>
                            </p:stCondLst>
                            <p:childTnLst>
                              <p:par>
                                <p:cTn id="180" presetID="22" presetClass="exit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2" presetClass="entr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2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2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2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2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2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0" presetClass="path" presetSubtype="0" accel="50714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1.875E-6 2.59259E-6 L -0.54193 -0.00324 C -0.59153 -0.0044 -0.59479 -0.04977 -0.59479 -0.1132 C -0.59479 -0.28218 -0.59414 -0.02894 -0.59414 -0.19514 " pathEditMode="relative" rAng="0" ptsTypes="AAAA">
                                      <p:cBhvr>
                                        <p:cTn id="204" dur="14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740" y="-9769"/>
                                    </p:animMotion>
                                  </p:childTnLst>
                                </p:cTn>
                              </p:par>
                              <p:par>
                                <p:cTn id="205" presetID="0" presetClass="path" presetSubtype="0" accel="50714" fill="hold" grpId="0" nodeType="withEffect">
                                  <p:stCondLst>
                                    <p:cond delay="110"/>
                                  </p:stCondLst>
                                  <p:childTnLst>
                                    <p:animMotion origin="layout" path="M -1.875E-6 2.59259E-6 L -0.54193 -0.00324 C -0.59153 -0.0044 -0.59479 -0.04977 -0.59479 -0.1132 C -0.59479 -0.28218 -0.59414 -0.02894 -0.59414 -0.19514 " pathEditMode="relative" rAng="0" ptsTypes="AAAA">
                                      <p:cBhvr>
                                        <p:cTn id="206" dur="14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740" y="-9769"/>
                                    </p:animMotion>
                                  </p:childTnLst>
                                </p:cTn>
                              </p:par>
                              <p:par>
                                <p:cTn id="207" presetID="0" presetClass="path" presetSubtype="0" accel="50714" fill="hold" grpId="0" nodeType="withEffect">
                                  <p:stCondLst>
                                    <p:cond delay="120"/>
                                  </p:stCondLst>
                                  <p:childTnLst>
                                    <p:animMotion origin="layout" path="M -1.875E-6 2.59259E-6 L -0.54193 -0.00324 C -0.59153 -0.0044 -0.59479 -0.04977 -0.59479 -0.1132 C -0.59479 -0.28218 -0.59414 -0.02894 -0.59414 -0.19514 " pathEditMode="relative" rAng="0" ptsTypes="AAAA">
                                      <p:cBhvr>
                                        <p:cTn id="208" dur="14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740" y="-9769"/>
                                    </p:animMotion>
                                  </p:childTnLst>
                                </p:cTn>
                              </p:par>
                              <p:par>
                                <p:cTn id="209" presetID="0" presetClass="path" presetSubtype="0" accel="50714" fill="hold" grpId="0" nodeType="withEffect">
                                  <p:stCondLst>
                                    <p:cond delay="130"/>
                                  </p:stCondLst>
                                  <p:childTnLst>
                                    <p:animMotion origin="layout" path="M -1.875E-6 2.59259E-6 L -0.54193 -0.00324 C -0.59153 -0.0044 -0.59479 -0.04977 -0.59479 -0.1132 C -0.59479 -0.28218 -0.59414 -0.02894 -0.59414 -0.19514 " pathEditMode="relative" rAng="0" ptsTypes="AAAA">
                                      <p:cBhvr>
                                        <p:cTn id="210" dur="14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740" y="-9769"/>
                                    </p:animMotion>
                                  </p:childTnLst>
                                </p:cTn>
                              </p:par>
                              <p:par>
                                <p:cTn id="211" presetID="0" presetClass="path" presetSubtype="0" accel="50714" fill="hold" grpId="0" nodeType="withEffect">
                                  <p:stCondLst>
                                    <p:cond delay="140"/>
                                  </p:stCondLst>
                                  <p:childTnLst>
                                    <p:animMotion origin="layout" path="M -1.875E-6 2.59259E-6 L -0.54193 -0.00324 C -0.59153 -0.0044 -0.59479 -0.04977 -0.59479 -0.1132 C -0.59479 -0.28218 -0.59414 -0.02894 -0.59414 -0.19514 " pathEditMode="relative" rAng="0" ptsTypes="AAAA">
                                      <p:cBhvr>
                                        <p:cTn id="212" dur="14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740" y="-9769"/>
                                    </p:animMotion>
                                  </p:childTnLst>
                                </p:cTn>
                              </p:par>
                              <p:par>
                                <p:cTn id="213" presetID="0" presetClass="path" presetSubtype="0" accel="50714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animMotion origin="layout" path="M -1.875E-6 2.59259E-6 L -0.54193 -0.00324 C -0.59153 -0.0044 -0.59479 -0.04977 -0.59479 -0.1132 C -0.59479 -0.28218 -0.59414 -0.02894 -0.59414 -0.19514 " pathEditMode="relative" rAng="0" ptsTypes="AAAA">
                                      <p:cBhvr>
                                        <p:cTn id="214" dur="14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740" y="-9769"/>
                                    </p:animMotion>
                                  </p:childTnLst>
                                </p:cTn>
                              </p:par>
                              <p:par>
                                <p:cTn id="215" presetID="22" presetClass="entr" presetSubtype="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7" dur="8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22" presetClass="entr" presetSubtype="4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0" dur="9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22" presetClass="exit" presetSubtype="1" fill="hold" grpId="2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2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22" presetClass="exit" presetSubtype="1" fill="hold" grpId="2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2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22" presetClass="exit" presetSubtype="1" fill="hold" grpId="2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2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22" presetClass="exit" presetSubtype="1" fill="hold" grpId="2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3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22" presetClass="exit" presetSubtype="1" fill="hold" grpId="2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3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22" presetClass="exit" presetSubtype="1" fill="hold" grpId="2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3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2200"/>
                            </p:stCondLst>
                            <p:childTnLst>
                              <p:par>
                                <p:cTn id="240" presetID="22" presetClass="exit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1" dur="45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22" grpId="2" animBg="1"/>
      <p:bldP spid="64" grpId="0" animBg="1"/>
      <p:bldP spid="64" grpId="1" animBg="1"/>
      <p:bldP spid="64" grpId="2" animBg="1"/>
      <p:bldP spid="65" grpId="0" animBg="1"/>
      <p:bldP spid="65" grpId="1" animBg="1"/>
      <p:bldP spid="65" grpId="2" animBg="1"/>
      <p:bldP spid="66" grpId="0" animBg="1"/>
      <p:bldP spid="66" grpId="1" animBg="1"/>
      <p:bldP spid="66" grpId="2" animBg="1"/>
      <p:bldP spid="67" grpId="0" animBg="1"/>
      <p:bldP spid="67" grpId="1" animBg="1"/>
      <p:bldP spid="67" grpId="2" animBg="1"/>
      <p:bldP spid="68" grpId="0" animBg="1"/>
      <p:bldP spid="68" grpId="1" animBg="1"/>
      <p:bldP spid="68" grpId="2" animBg="1"/>
      <p:bldP spid="69" grpId="0" animBg="1"/>
      <p:bldP spid="69" grpId="1" animBg="1"/>
      <p:bldP spid="69" grpId="2" animBg="1"/>
      <p:bldP spid="76" grpId="0" animBg="1"/>
      <p:bldP spid="76" grpId="1" animBg="1"/>
      <p:bldP spid="76" grpId="2" animBg="1"/>
      <p:bldP spid="77" grpId="0" animBg="1"/>
      <p:bldP spid="77" grpId="1" animBg="1"/>
      <p:bldP spid="77" grpId="2" animBg="1"/>
      <p:bldP spid="78" grpId="0" animBg="1"/>
      <p:bldP spid="78" grpId="1" animBg="1"/>
      <p:bldP spid="78" grpId="2" animBg="1"/>
      <p:bldP spid="79" grpId="0" animBg="1"/>
      <p:bldP spid="79" grpId="1" animBg="1"/>
      <p:bldP spid="79" grpId="2" animBg="1"/>
      <p:bldP spid="80" grpId="0" animBg="1"/>
      <p:bldP spid="80" grpId="1" animBg="1"/>
      <p:bldP spid="80" grpId="2" animBg="1"/>
      <p:bldP spid="86" grpId="0" animBg="1"/>
      <p:bldP spid="86" grpId="1" animBg="1"/>
      <p:bldP spid="86" grpId="2" animBg="1"/>
      <p:bldP spid="89" grpId="0" animBg="1"/>
      <p:bldP spid="89" grpId="1" animBg="1"/>
      <p:bldP spid="89" grpId="2" animBg="1"/>
      <p:bldP spid="90" grpId="0" animBg="1"/>
      <p:bldP spid="90" grpId="1" animBg="1"/>
      <p:bldP spid="90" grpId="2" animBg="1"/>
      <p:bldP spid="91" grpId="0" animBg="1"/>
      <p:bldP spid="91" grpId="1" animBg="1"/>
      <p:bldP spid="91" grpId="2" animBg="1"/>
      <p:bldP spid="92" grpId="0" animBg="1"/>
      <p:bldP spid="92" grpId="1" animBg="1"/>
      <p:bldP spid="92" grpId="2" animBg="1"/>
      <p:bldP spid="93" grpId="0" animBg="1"/>
      <p:bldP spid="93" grpId="1" animBg="1"/>
      <p:bldP spid="93" grpId="2" animBg="1"/>
      <p:bldP spid="95" grpId="0" animBg="1"/>
      <p:bldP spid="95" grpId="1" animBg="1"/>
      <p:bldP spid="95" grpId="2" animBg="1"/>
      <p:bldP spid="97" grpId="0" animBg="1"/>
      <p:bldP spid="97" grpId="1" animBg="1"/>
      <p:bldP spid="97" grpId="2" animBg="1"/>
      <p:bldP spid="98" grpId="0" animBg="1"/>
      <p:bldP spid="98" grpId="1" animBg="1"/>
      <p:bldP spid="98" grpId="2" animBg="1"/>
      <p:bldP spid="99" grpId="0" animBg="1"/>
      <p:bldP spid="99" grpId="1" animBg="1"/>
      <p:bldP spid="99" grpId="2" animBg="1"/>
      <p:bldP spid="100" grpId="0" animBg="1"/>
      <p:bldP spid="100" grpId="1" animBg="1"/>
      <p:bldP spid="100" grpId="2" animBg="1"/>
      <p:bldP spid="101" grpId="0" animBg="1"/>
      <p:bldP spid="101" grpId="1" animBg="1"/>
      <p:bldP spid="101" grpId="2" animBg="1"/>
      <p:bldP spid="23" grpId="0"/>
      <p:bldP spid="15" grpId="0"/>
      <p:bldP spid="19" grpId="0"/>
      <p:bldP spid="1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7DB020DB-6A0C-4884-C019-230282006C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624969" y="2129252"/>
            <a:ext cx="6854501" cy="2794641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7D0255EF-32B7-CF25-61B2-035736BB3D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624970" y="2129253"/>
            <a:ext cx="6854501" cy="2794641"/>
          </a:xfrm>
          <a:prstGeom prst="rect">
            <a:avLst/>
          </a:prstGeom>
        </p:spPr>
      </p:pic>
      <p:pic>
        <p:nvPicPr>
          <p:cNvPr id="8" name="Grafik 7" descr="Green-GO">
            <a:extLst>
              <a:ext uri="{FF2B5EF4-FFF2-40B4-BE49-F238E27FC236}">
                <a16:creationId xmlns:a16="http://schemas.microsoft.com/office/drawing/2014/main" id="{72FF4553-0668-41CA-842D-AAB5D2E03EE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79793" y="295217"/>
            <a:ext cx="1300924" cy="755374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ED694B4D-B89B-471A-9531-93A33B6D4711}"/>
              </a:ext>
            </a:extLst>
          </p:cNvPr>
          <p:cNvSpPr txBox="1"/>
          <p:nvPr/>
        </p:nvSpPr>
        <p:spPr>
          <a:xfrm>
            <a:off x="1769033" y="296039"/>
            <a:ext cx="2472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>
                <a:latin typeface="Segoe UI Semibold" panose="020B0702040204020203" pitchFamily="34" charset="0"/>
                <a:cs typeface="Segoe UI Semibold" panose="020B0702040204020203" pitchFamily="34" charset="0"/>
              </a:rPr>
              <a:t>WE NEED TO </a:t>
            </a:r>
            <a:r>
              <a:rPr lang="de-DE" b="1">
                <a:solidFill>
                  <a:srgbClr val="368A4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TALK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87CEC856-2CE5-456A-A293-B6475058135B}"/>
              </a:ext>
            </a:extLst>
          </p:cNvPr>
          <p:cNvSpPr txBox="1"/>
          <p:nvPr/>
        </p:nvSpPr>
        <p:spPr>
          <a:xfrm>
            <a:off x="1769032" y="622414"/>
            <a:ext cx="5474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>
                <a:latin typeface="Segoe UI Semilight"/>
                <a:cs typeface="Segoe UI Semilight"/>
              </a:rPr>
              <a:t>EIN FLEXIBLES INTERKOM SYSTEM MIT POTENTIAL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EB1D4C0F-639A-4477-8D3D-EDC2860B91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2387600"/>
            <a:ext cx="914400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de-DE"/>
              <a:t>Erweiterte Kanalansicht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D45BAED-1DD0-A2EB-E75C-FDC540DC240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277395" y="3000504"/>
            <a:ext cx="1549648" cy="1034075"/>
          </a:xfrm>
          <a:prstGeom prst="rect">
            <a:avLst/>
          </a:prstGeom>
        </p:spPr>
      </p:pic>
      <p:sp>
        <p:nvSpPr>
          <p:cNvPr id="23" name="Textfeld 22">
            <a:extLst>
              <a:ext uri="{FF2B5EF4-FFF2-40B4-BE49-F238E27FC236}">
                <a16:creationId xmlns:a16="http://schemas.microsoft.com/office/drawing/2014/main" id="{2797BBAC-2592-A429-D2D8-8FE64A07D2E7}"/>
              </a:ext>
            </a:extLst>
          </p:cNvPr>
          <p:cNvSpPr txBox="1"/>
          <p:nvPr/>
        </p:nvSpPr>
        <p:spPr>
          <a:xfrm>
            <a:off x="3141879" y="1301111"/>
            <a:ext cx="59082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>
                <a:solidFill>
                  <a:srgbClr val="368A4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ERWEITERTE</a:t>
            </a:r>
            <a:r>
              <a:rPr lang="de-DE" sz="3200">
                <a:solidFill>
                  <a:srgbClr val="368A4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DE" sz="3200">
                <a:solidFill>
                  <a:srgbClr val="F9B13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KANALANSICHT</a:t>
            </a:r>
          </a:p>
        </p:txBody>
      </p:sp>
      <p:pic>
        <p:nvPicPr>
          <p:cNvPr id="24" name="Grafik 23">
            <a:extLst>
              <a:ext uri="{FF2B5EF4-FFF2-40B4-BE49-F238E27FC236}">
                <a16:creationId xmlns:a16="http://schemas.microsoft.com/office/drawing/2014/main" id="{ABA0B8AB-666C-9F1C-42E5-239E239B1EB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277395" y="3000503"/>
            <a:ext cx="1549648" cy="1034076"/>
          </a:xfrm>
          <a:prstGeom prst="rect">
            <a:avLst/>
          </a:prstGeom>
        </p:spPr>
      </p:pic>
      <p:sp>
        <p:nvSpPr>
          <p:cNvPr id="27" name="Textfeld 26">
            <a:extLst>
              <a:ext uri="{FF2B5EF4-FFF2-40B4-BE49-F238E27FC236}">
                <a16:creationId xmlns:a16="http://schemas.microsoft.com/office/drawing/2014/main" id="{3DC822B9-DBEC-C8AA-9530-2CBE69E3F272}"/>
              </a:ext>
            </a:extLst>
          </p:cNvPr>
          <p:cNvSpPr txBox="1"/>
          <p:nvPr/>
        </p:nvSpPr>
        <p:spPr>
          <a:xfrm>
            <a:off x="-415187" y="2692829"/>
            <a:ext cx="291091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600" err="1">
                <a:latin typeface="Segoe UI" panose="020B0502040204020203" pitchFamily="34" charset="0"/>
                <a:cs typeface="Segoe UI" panose="020B0502040204020203" pitchFamily="34" charset="0"/>
              </a:rPr>
              <a:t>Sprechtaste</a:t>
            </a:r>
            <a:endParaRPr lang="de-DE" sz="26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28" name="Gerader Verbinder 27">
            <a:extLst>
              <a:ext uri="{FF2B5EF4-FFF2-40B4-BE49-F238E27FC236}">
                <a16:creationId xmlns:a16="http://schemas.microsoft.com/office/drawing/2014/main" id="{2A01F102-CB47-A11A-201A-CA764F5C9B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2590721" y="2955275"/>
            <a:ext cx="1309767" cy="0"/>
          </a:xfrm>
          <a:prstGeom prst="line">
            <a:avLst/>
          </a:prstGeom>
          <a:ln w="38100">
            <a:solidFill>
              <a:srgbClr val="F9B13F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9" name="Textfeld 28">
            <a:extLst>
              <a:ext uri="{FF2B5EF4-FFF2-40B4-BE49-F238E27FC236}">
                <a16:creationId xmlns:a16="http://schemas.microsoft.com/office/drawing/2014/main" id="{8534CBAF-185A-E8F7-B584-9D46D3E2AE5F}"/>
              </a:ext>
            </a:extLst>
          </p:cNvPr>
          <p:cNvSpPr txBox="1"/>
          <p:nvPr/>
        </p:nvSpPr>
        <p:spPr>
          <a:xfrm>
            <a:off x="9601279" y="2500498"/>
            <a:ext cx="249105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err="1">
                <a:latin typeface="Segoe UI" panose="020B0502040204020203" pitchFamily="34" charset="0"/>
                <a:cs typeface="Segoe UI" panose="020B0502040204020203" pitchFamily="34" charset="0"/>
              </a:rPr>
              <a:t>Rufzeichen</a:t>
            </a:r>
            <a:r>
              <a:rPr lang="en-US" sz="260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600" err="1">
                <a:latin typeface="Segoe UI" panose="020B0502040204020203" pitchFamily="34" charset="0"/>
                <a:cs typeface="Segoe UI" panose="020B0502040204020203" pitchFamily="34" charset="0"/>
              </a:rPr>
              <a:t>senden</a:t>
            </a:r>
            <a:endParaRPr lang="en-US" sz="26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30" name="Gerader Verbinder 29">
            <a:extLst>
              <a:ext uri="{FF2B5EF4-FFF2-40B4-BE49-F238E27FC236}">
                <a16:creationId xmlns:a16="http://schemas.microsoft.com/office/drawing/2014/main" id="{E679909C-426B-5A9F-CEB9-7D8FAC232C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8210550" y="2946774"/>
            <a:ext cx="1319188" cy="0"/>
          </a:xfrm>
          <a:prstGeom prst="line">
            <a:avLst/>
          </a:prstGeom>
          <a:ln w="38100">
            <a:solidFill>
              <a:srgbClr val="F9B13F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31" name="Textfeld 30">
            <a:extLst>
              <a:ext uri="{FF2B5EF4-FFF2-40B4-BE49-F238E27FC236}">
                <a16:creationId xmlns:a16="http://schemas.microsoft.com/office/drawing/2014/main" id="{C871ECFD-FEA9-1286-D5C8-D2F66FCD07E0}"/>
              </a:ext>
            </a:extLst>
          </p:cNvPr>
          <p:cNvSpPr txBox="1"/>
          <p:nvPr/>
        </p:nvSpPr>
        <p:spPr>
          <a:xfrm>
            <a:off x="-415187" y="3649186"/>
            <a:ext cx="291091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600" err="1">
                <a:latin typeface="Segoe UI" panose="020B0502040204020203" pitchFamily="34" charset="0"/>
                <a:cs typeface="Segoe UI" panose="020B0502040204020203" pitchFamily="34" charset="0"/>
              </a:rPr>
              <a:t>Lautstärken-kontrolle</a:t>
            </a:r>
            <a:endParaRPr lang="de-DE" sz="26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32" name="Gerader Verbinder 31">
            <a:extLst>
              <a:ext uri="{FF2B5EF4-FFF2-40B4-BE49-F238E27FC236}">
                <a16:creationId xmlns:a16="http://schemas.microsoft.com/office/drawing/2014/main" id="{32A38B3A-BBBF-6C8B-2345-C901AAF4F5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2590721" y="4097640"/>
            <a:ext cx="1309767" cy="0"/>
          </a:xfrm>
          <a:prstGeom prst="line">
            <a:avLst/>
          </a:prstGeom>
          <a:ln w="38100">
            <a:solidFill>
              <a:srgbClr val="F9B13F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9" name="Textfeld 18">
            <a:extLst>
              <a:ext uri="{FF2B5EF4-FFF2-40B4-BE49-F238E27FC236}">
                <a16:creationId xmlns:a16="http://schemas.microsoft.com/office/drawing/2014/main" id="{29280A05-417B-797E-8FD5-6478A49A6728}"/>
              </a:ext>
            </a:extLst>
          </p:cNvPr>
          <p:cNvSpPr txBox="1"/>
          <p:nvPr/>
        </p:nvSpPr>
        <p:spPr>
          <a:xfrm>
            <a:off x="6070833" y="5912888"/>
            <a:ext cx="30729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>
                <a:solidFill>
                  <a:srgbClr val="F9B13F"/>
                </a:solidFill>
                <a:latin typeface="Segoe UI Semilight" panose="020B0402040204020203" pitchFamily="34" charset="0"/>
                <a:ea typeface="Roboto" panose="02000000000000000000" pitchFamily="2" charset="0"/>
                <a:cs typeface="Segoe UI Semilight" panose="020B0402040204020203" pitchFamily="34" charset="0"/>
              </a:rPr>
              <a:t>BEDIENUNG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4A1057D5-AF9F-F233-90A4-5E81F7F7210F}"/>
              </a:ext>
            </a:extLst>
          </p:cNvPr>
          <p:cNvSpPr txBox="1"/>
          <p:nvPr/>
        </p:nvSpPr>
        <p:spPr>
          <a:xfrm>
            <a:off x="4496500" y="6211131"/>
            <a:ext cx="75077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3200">
                <a:solidFill>
                  <a:srgbClr val="368A41"/>
                </a:solidFill>
                <a:latin typeface="Selawik Semibold" panose="020B0604020202020204" pitchFamily="34" charset="0"/>
                <a:cs typeface="Segoe UI" panose="020B0502040204020203" pitchFamily="34" charset="0"/>
              </a:rPr>
              <a:t>(W)BPX </a:t>
            </a:r>
            <a:r>
              <a:rPr lang="de-DE" sz="3200">
                <a:solidFill>
                  <a:srgbClr val="368A4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BENUTZEROBERFLÄCHE</a:t>
            </a:r>
          </a:p>
        </p:txBody>
      </p:sp>
      <p:pic>
        <p:nvPicPr>
          <p:cNvPr id="25" name="Grafik 24">
            <a:hlinkClick r:id="rId12" action="ppaction://hlinksldjump"/>
            <a:extLst>
              <a:ext uri="{FF2B5EF4-FFF2-40B4-BE49-F238E27FC236}">
                <a16:creationId xmlns:a16="http://schemas.microsoft.com/office/drawing/2014/main" id="{9E6B62B5-D3AE-E8A5-BDD1-667CB39BF94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1344414" y="5526367"/>
            <a:ext cx="543088" cy="684763"/>
          </a:xfrm>
          <a:prstGeom prst="rect">
            <a:avLst/>
          </a:prstGeom>
          <a:effectLst/>
        </p:spPr>
      </p:pic>
      <p:pic>
        <p:nvPicPr>
          <p:cNvPr id="33" name="Grafik 32">
            <a:extLst>
              <a:ext uri="{FF2B5EF4-FFF2-40B4-BE49-F238E27FC236}">
                <a16:creationId xmlns:a16="http://schemas.microsoft.com/office/drawing/2014/main" id="{8633CE36-5D10-F8D9-667D-4F520F54E62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flipH="1">
            <a:off x="7521569" y="3934105"/>
            <a:ext cx="1870306" cy="2324650"/>
          </a:xfrm>
          <a:prstGeom prst="rect">
            <a:avLst/>
          </a:prstGeom>
          <a:effectLst>
            <a:outerShdw blurRad="88900" dist="165100" dir="474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808945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750"/>
                            </p:stCondLst>
                            <p:childTnLst>
                              <p:par>
                                <p:cTn id="10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250"/>
                            </p:stCondLst>
                            <p:childTnLst>
                              <p:par>
                                <p:cTn id="1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2" fill="hold" grpId="0" nodeType="withEffect">
                                  <p:stCondLst>
                                    <p:cond delay="6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2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9" grpId="0"/>
      <p:bldP spid="31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Green-GO">
            <a:extLst>
              <a:ext uri="{FF2B5EF4-FFF2-40B4-BE49-F238E27FC236}">
                <a16:creationId xmlns:a16="http://schemas.microsoft.com/office/drawing/2014/main" id="{72FF4553-0668-41CA-842D-AAB5D2E03EE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9793" y="295217"/>
            <a:ext cx="1300924" cy="755374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ED694B4D-B89B-471A-9531-93A33B6D4711}"/>
              </a:ext>
            </a:extLst>
          </p:cNvPr>
          <p:cNvSpPr txBox="1"/>
          <p:nvPr/>
        </p:nvSpPr>
        <p:spPr>
          <a:xfrm>
            <a:off x="1769033" y="296039"/>
            <a:ext cx="2472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>
                <a:latin typeface="Segoe UI Semibold" panose="020B0702040204020203" pitchFamily="34" charset="0"/>
                <a:cs typeface="Segoe UI Semibold" panose="020B0702040204020203" pitchFamily="34" charset="0"/>
              </a:rPr>
              <a:t>WE NEED TO </a:t>
            </a:r>
            <a:r>
              <a:rPr lang="de-DE" b="1">
                <a:solidFill>
                  <a:srgbClr val="368A4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TALK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87CEC856-2CE5-456A-A293-B6475058135B}"/>
              </a:ext>
            </a:extLst>
          </p:cNvPr>
          <p:cNvSpPr txBox="1"/>
          <p:nvPr/>
        </p:nvSpPr>
        <p:spPr>
          <a:xfrm>
            <a:off x="1769032" y="622414"/>
            <a:ext cx="5474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>
                <a:latin typeface="Segoe UI Semilight"/>
                <a:cs typeface="Segoe UI Semilight"/>
              </a:rPr>
              <a:t>EIN FLEXIBLES INTERKOM SYSTEM MIT POTENTIAL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EB1D4C0F-639A-4477-8D3D-EDC2860B91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2387600"/>
            <a:ext cx="914400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de-DE"/>
              <a:t>Signalempfang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288F9CE0-2389-AB8F-B340-49616BE7832A}"/>
              </a:ext>
            </a:extLst>
          </p:cNvPr>
          <p:cNvSpPr txBox="1"/>
          <p:nvPr/>
        </p:nvSpPr>
        <p:spPr>
          <a:xfrm>
            <a:off x="7378021" y="6211131"/>
            <a:ext cx="46262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3200">
                <a:solidFill>
                  <a:srgbClr val="368A4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SIGNAL</a:t>
            </a:r>
            <a:r>
              <a:rPr lang="de-DE" sz="3200">
                <a:solidFill>
                  <a:srgbClr val="368A4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EMPFANG</a:t>
            </a:r>
            <a:endParaRPr lang="de-DE" sz="3200">
              <a:solidFill>
                <a:srgbClr val="368A4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6615FB65-28D8-8597-4B06-2E9551BB93D3}"/>
              </a:ext>
            </a:extLst>
          </p:cNvPr>
          <p:cNvSpPr txBox="1"/>
          <p:nvPr/>
        </p:nvSpPr>
        <p:spPr>
          <a:xfrm>
            <a:off x="8592986" y="5912888"/>
            <a:ext cx="30729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>
                <a:solidFill>
                  <a:srgbClr val="F9B13F"/>
                </a:solidFill>
                <a:latin typeface="Segoe UI Semilight" panose="020B0402040204020203" pitchFamily="34" charset="0"/>
                <a:ea typeface="Roboto" panose="02000000000000000000" pitchFamily="2" charset="0"/>
                <a:cs typeface="Segoe UI Semilight" panose="020B0402040204020203" pitchFamily="34" charset="0"/>
              </a:rPr>
              <a:t>BEDIENUNG</a:t>
            </a:r>
          </a:p>
        </p:txBody>
      </p:sp>
      <p:pic>
        <p:nvPicPr>
          <p:cNvPr id="30" name="Grafik 29">
            <a:extLst>
              <a:ext uri="{FF2B5EF4-FFF2-40B4-BE49-F238E27FC236}">
                <a16:creationId xmlns:a16="http://schemas.microsoft.com/office/drawing/2014/main" id="{329D0E5C-73DC-F067-4B97-FF8D91E54AF0}"/>
              </a:ext>
            </a:extLst>
          </p:cNvPr>
          <p:cNvPicPr/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625906" y="2495073"/>
            <a:ext cx="6940188" cy="1867853"/>
          </a:xfrm>
          <a:prstGeom prst="rect">
            <a:avLst/>
          </a:prstGeom>
        </p:spPr>
      </p:pic>
      <p:sp>
        <p:nvSpPr>
          <p:cNvPr id="31" name="Rechteck: abgerundete Ecken 30">
            <a:extLst>
              <a:ext uri="{FF2B5EF4-FFF2-40B4-BE49-F238E27FC236}">
                <a16:creationId xmlns:a16="http://schemas.microsoft.com/office/drawing/2014/main" id="{83A4B69F-584A-5C08-B72D-002AF525BE3C}"/>
              </a:ext>
            </a:extLst>
          </p:cNvPr>
          <p:cNvSpPr/>
          <p:nvPr/>
        </p:nvSpPr>
        <p:spPr>
          <a:xfrm>
            <a:off x="2668750" y="2615804"/>
            <a:ext cx="626900" cy="396000"/>
          </a:xfrm>
          <a:prstGeom prst="roundRect">
            <a:avLst>
              <a:gd name="adj" fmla="val 22951"/>
            </a:avLst>
          </a:prstGeom>
          <a:solidFill>
            <a:srgbClr val="FFE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99198490-EAD1-1E2A-1F7C-5925B718E8A9}"/>
              </a:ext>
            </a:extLst>
          </p:cNvPr>
          <p:cNvSpPr txBox="1"/>
          <p:nvPr/>
        </p:nvSpPr>
        <p:spPr>
          <a:xfrm>
            <a:off x="317893" y="1556033"/>
            <a:ext cx="534749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err="1">
                <a:latin typeface="Segoe UI" panose="020B0502040204020203" pitchFamily="34" charset="0"/>
                <a:cs typeface="Segoe UI" panose="020B0502040204020203" pitchFamily="34" charset="0"/>
              </a:rPr>
              <a:t>Eingehende</a:t>
            </a:r>
            <a:r>
              <a:rPr lang="en-US" sz="260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600" err="1">
                <a:latin typeface="Segoe UI" panose="020B0502040204020203" pitchFamily="34" charset="0"/>
                <a:cs typeface="Segoe UI" panose="020B0502040204020203" pitchFamily="34" charset="0"/>
              </a:rPr>
              <a:t>Sprachverbindung</a:t>
            </a:r>
            <a:endParaRPr lang="de-DE" sz="26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AE2D6BD5-AF18-FBBC-5290-04EF8F54E5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2996225" y="2147399"/>
            <a:ext cx="0" cy="347674"/>
          </a:xfrm>
          <a:prstGeom prst="line">
            <a:avLst/>
          </a:prstGeom>
          <a:ln w="38100">
            <a:solidFill>
              <a:srgbClr val="F9B13F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7" name="Gerader Verbinder 36">
            <a:extLst>
              <a:ext uri="{FF2B5EF4-FFF2-40B4-BE49-F238E27FC236}">
                <a16:creationId xmlns:a16="http://schemas.microsoft.com/office/drawing/2014/main" id="{64B9B83E-CE25-D1F8-EF49-E5AC8C02C6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2996225" y="4362926"/>
            <a:ext cx="0" cy="353864"/>
          </a:xfrm>
          <a:prstGeom prst="line">
            <a:avLst/>
          </a:prstGeom>
          <a:ln w="38100">
            <a:solidFill>
              <a:srgbClr val="F9B13F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38" name="Textfeld 37">
            <a:extLst>
              <a:ext uri="{FF2B5EF4-FFF2-40B4-BE49-F238E27FC236}">
                <a16:creationId xmlns:a16="http://schemas.microsoft.com/office/drawing/2014/main" id="{3529CDE8-BDC1-2223-609F-C3703AB542A6}"/>
              </a:ext>
            </a:extLst>
          </p:cNvPr>
          <p:cNvSpPr txBox="1"/>
          <p:nvPr/>
        </p:nvSpPr>
        <p:spPr>
          <a:xfrm>
            <a:off x="503861" y="4773291"/>
            <a:ext cx="498472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600">
                <a:latin typeface="Segoe UI" panose="020B0502040204020203" pitchFamily="34" charset="0"/>
                <a:cs typeface="Segoe UI" panose="020B0502040204020203" pitchFamily="34" charset="0"/>
              </a:rPr>
              <a:t>Eingehendes Rufzeichen</a:t>
            </a:r>
          </a:p>
        </p:txBody>
      </p:sp>
      <p:sp>
        <p:nvSpPr>
          <p:cNvPr id="39" name="Rechteck: abgerundete Ecken 38">
            <a:extLst>
              <a:ext uri="{FF2B5EF4-FFF2-40B4-BE49-F238E27FC236}">
                <a16:creationId xmlns:a16="http://schemas.microsoft.com/office/drawing/2014/main" id="{3A4ACABA-CF77-51FB-60D5-93207D3456B0}"/>
              </a:ext>
            </a:extLst>
          </p:cNvPr>
          <p:cNvSpPr/>
          <p:nvPr/>
        </p:nvSpPr>
        <p:spPr>
          <a:xfrm>
            <a:off x="2668750" y="3839054"/>
            <a:ext cx="626900" cy="396000"/>
          </a:xfrm>
          <a:prstGeom prst="roundRect">
            <a:avLst>
              <a:gd name="adj" fmla="val 22951"/>
            </a:avLst>
          </a:prstGeom>
          <a:solidFill>
            <a:srgbClr val="FB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1" name="Rechteck: abgerundete Ecken 40">
            <a:extLst>
              <a:ext uri="{FF2B5EF4-FFF2-40B4-BE49-F238E27FC236}">
                <a16:creationId xmlns:a16="http://schemas.microsoft.com/office/drawing/2014/main" id="{36114E52-BBC4-58F9-D737-9CA73988DEA7}"/>
              </a:ext>
            </a:extLst>
          </p:cNvPr>
          <p:cNvSpPr/>
          <p:nvPr/>
        </p:nvSpPr>
        <p:spPr>
          <a:xfrm>
            <a:off x="6655063" y="3836667"/>
            <a:ext cx="626900" cy="396000"/>
          </a:xfrm>
          <a:prstGeom prst="roundRect">
            <a:avLst>
              <a:gd name="adj" fmla="val 22951"/>
            </a:avLst>
          </a:prstGeom>
          <a:solidFill>
            <a:srgbClr val="FFE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Rechteck: abgerundete Ecken 16">
            <a:extLst>
              <a:ext uri="{FF2B5EF4-FFF2-40B4-BE49-F238E27FC236}">
                <a16:creationId xmlns:a16="http://schemas.microsoft.com/office/drawing/2014/main" id="{88AF6A1E-2B64-58C7-2149-5E7558EB31B8}"/>
              </a:ext>
            </a:extLst>
          </p:cNvPr>
          <p:cNvSpPr/>
          <p:nvPr/>
        </p:nvSpPr>
        <p:spPr>
          <a:xfrm>
            <a:off x="6655063" y="2615804"/>
            <a:ext cx="626900" cy="396000"/>
          </a:xfrm>
          <a:prstGeom prst="roundRect">
            <a:avLst>
              <a:gd name="adj" fmla="val 22951"/>
            </a:avLst>
          </a:prstGeom>
          <a:solidFill>
            <a:srgbClr val="368A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E0433D60-EE13-C096-7137-DA764C65B2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6536398" y="2674342"/>
            <a:ext cx="1870306" cy="2324650"/>
          </a:xfrm>
          <a:prstGeom prst="rect">
            <a:avLst/>
          </a:prstGeom>
          <a:effectLst>
            <a:outerShdw blurRad="88900" dist="165100" dir="474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Textfeld 22">
            <a:extLst>
              <a:ext uri="{FF2B5EF4-FFF2-40B4-BE49-F238E27FC236}">
                <a16:creationId xmlns:a16="http://schemas.microsoft.com/office/drawing/2014/main" id="{120ED0BD-E338-5BB8-A96E-6E96CEFF1AE3}"/>
              </a:ext>
            </a:extLst>
          </p:cNvPr>
          <p:cNvSpPr txBox="1"/>
          <p:nvPr/>
        </p:nvSpPr>
        <p:spPr>
          <a:xfrm>
            <a:off x="4293263" y="1556033"/>
            <a:ext cx="534749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err="1">
                <a:latin typeface="Segoe UI" panose="020B0502040204020203" pitchFamily="34" charset="0"/>
                <a:cs typeface="Segoe UI" panose="020B0502040204020203" pitchFamily="34" charset="0"/>
              </a:rPr>
              <a:t>Geöffneter</a:t>
            </a:r>
            <a:r>
              <a:rPr lang="en-US" sz="260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600" err="1">
                <a:latin typeface="Segoe UI" panose="020B0502040204020203" pitchFamily="34" charset="0"/>
                <a:cs typeface="Segoe UI" panose="020B0502040204020203" pitchFamily="34" charset="0"/>
              </a:rPr>
              <a:t>Kanal</a:t>
            </a:r>
            <a:endParaRPr lang="de-DE" sz="26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24" name="Gerader Verbinder 23">
            <a:extLst>
              <a:ext uri="{FF2B5EF4-FFF2-40B4-BE49-F238E27FC236}">
                <a16:creationId xmlns:a16="http://schemas.microsoft.com/office/drawing/2014/main" id="{CBA7791B-484E-8478-0217-848FEDA442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6971595" y="2147399"/>
            <a:ext cx="0" cy="347674"/>
          </a:xfrm>
          <a:prstGeom prst="line">
            <a:avLst/>
          </a:prstGeom>
          <a:ln w="38100">
            <a:solidFill>
              <a:srgbClr val="F9B13F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25" name="Grafik 24">
            <a:hlinkClick r:id="rId8" action="ppaction://hlinksldjump"/>
            <a:extLst>
              <a:ext uri="{FF2B5EF4-FFF2-40B4-BE49-F238E27FC236}">
                <a16:creationId xmlns:a16="http://schemas.microsoft.com/office/drawing/2014/main" id="{194330D7-709B-EF71-BA0D-87CFA9CBCE0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344414" y="5526367"/>
            <a:ext cx="543088" cy="684763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874861154"/>
      </p:ext>
    </p:extLst>
  </p:cSld>
  <p:clrMapOvr>
    <a:masterClrMapping/>
  </p:clrMapOvr>
  <p:transition spd="med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67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67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67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14" grpId="0"/>
      <p:bldP spid="38" grpId="0"/>
      <p:bldP spid="39" grpId="0" animBg="1"/>
      <p:bldP spid="17" grpId="0" animBg="1"/>
      <p:bldP spid="2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Green-GO">
            <a:extLst>
              <a:ext uri="{FF2B5EF4-FFF2-40B4-BE49-F238E27FC236}">
                <a16:creationId xmlns:a16="http://schemas.microsoft.com/office/drawing/2014/main" id="{72FF4553-0668-41CA-842D-AAB5D2E03EE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9793" y="295217"/>
            <a:ext cx="1300924" cy="755374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ED694B4D-B89B-471A-9531-93A33B6D4711}"/>
              </a:ext>
            </a:extLst>
          </p:cNvPr>
          <p:cNvSpPr txBox="1"/>
          <p:nvPr/>
        </p:nvSpPr>
        <p:spPr>
          <a:xfrm>
            <a:off x="1769033" y="296039"/>
            <a:ext cx="2472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>
                <a:latin typeface="Segoe UI Semibold" panose="020B0702040204020203" pitchFamily="34" charset="0"/>
                <a:cs typeface="Segoe UI Semibold" panose="020B0702040204020203" pitchFamily="34" charset="0"/>
              </a:rPr>
              <a:t>WE NEED TO </a:t>
            </a:r>
            <a:r>
              <a:rPr lang="de-DE" b="1">
                <a:solidFill>
                  <a:srgbClr val="368A4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TALK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87CEC856-2CE5-456A-A293-B6475058135B}"/>
              </a:ext>
            </a:extLst>
          </p:cNvPr>
          <p:cNvSpPr txBox="1"/>
          <p:nvPr/>
        </p:nvSpPr>
        <p:spPr>
          <a:xfrm>
            <a:off x="1769032" y="622414"/>
            <a:ext cx="5474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>
                <a:latin typeface="Segoe UI Semilight"/>
                <a:cs typeface="Segoe UI Semilight"/>
              </a:rPr>
              <a:t>EIN FLEXIBLES INTERKOM SYSTEM MIT POTENTIAL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EB1D4C0F-639A-4477-8D3D-EDC2860B91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2387600"/>
            <a:ext cx="914400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de-DE"/>
              <a:t>Signalempfang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288F9CE0-2389-AB8F-B340-49616BE7832A}"/>
              </a:ext>
            </a:extLst>
          </p:cNvPr>
          <p:cNvSpPr txBox="1"/>
          <p:nvPr/>
        </p:nvSpPr>
        <p:spPr>
          <a:xfrm>
            <a:off x="7378021" y="6211131"/>
            <a:ext cx="46262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3200">
                <a:solidFill>
                  <a:srgbClr val="368A4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SIGNAL</a:t>
            </a:r>
            <a:r>
              <a:rPr lang="de-DE" sz="3200">
                <a:solidFill>
                  <a:srgbClr val="368A4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EMPFANG</a:t>
            </a:r>
            <a:endParaRPr lang="de-DE" sz="3200">
              <a:solidFill>
                <a:srgbClr val="368A4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6615FB65-28D8-8597-4B06-2E9551BB93D3}"/>
              </a:ext>
            </a:extLst>
          </p:cNvPr>
          <p:cNvSpPr txBox="1"/>
          <p:nvPr/>
        </p:nvSpPr>
        <p:spPr>
          <a:xfrm>
            <a:off x="8592986" y="5912888"/>
            <a:ext cx="30729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>
                <a:solidFill>
                  <a:srgbClr val="F9B13F"/>
                </a:solidFill>
                <a:latin typeface="Segoe UI Semilight" panose="020B0402040204020203" pitchFamily="34" charset="0"/>
                <a:ea typeface="Roboto" panose="02000000000000000000" pitchFamily="2" charset="0"/>
                <a:cs typeface="Segoe UI Semilight" panose="020B0402040204020203" pitchFamily="34" charset="0"/>
              </a:rPr>
              <a:t>BEDIENUNG</a:t>
            </a:r>
          </a:p>
        </p:txBody>
      </p:sp>
      <p:pic>
        <p:nvPicPr>
          <p:cNvPr id="30" name="Grafik 29">
            <a:extLst>
              <a:ext uri="{FF2B5EF4-FFF2-40B4-BE49-F238E27FC236}">
                <a16:creationId xmlns:a16="http://schemas.microsoft.com/office/drawing/2014/main" id="{329D0E5C-73DC-F067-4B97-FF8D91E54AF0}"/>
              </a:ext>
            </a:extLst>
          </p:cNvPr>
          <p:cNvPicPr/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625906" y="2495073"/>
            <a:ext cx="6940188" cy="1867853"/>
          </a:xfrm>
          <a:prstGeom prst="rect">
            <a:avLst/>
          </a:prstGeom>
        </p:spPr>
      </p:pic>
      <p:sp>
        <p:nvSpPr>
          <p:cNvPr id="41" name="Rechteck: abgerundete Ecken 40">
            <a:extLst>
              <a:ext uri="{FF2B5EF4-FFF2-40B4-BE49-F238E27FC236}">
                <a16:creationId xmlns:a16="http://schemas.microsoft.com/office/drawing/2014/main" id="{36114E52-BBC4-58F9-D737-9CA73988DEA7}"/>
              </a:ext>
            </a:extLst>
          </p:cNvPr>
          <p:cNvSpPr/>
          <p:nvPr/>
        </p:nvSpPr>
        <p:spPr>
          <a:xfrm>
            <a:off x="6655063" y="3836667"/>
            <a:ext cx="626900" cy="396000"/>
          </a:xfrm>
          <a:prstGeom prst="roundRect">
            <a:avLst>
              <a:gd name="adj" fmla="val 22951"/>
            </a:avLst>
          </a:prstGeom>
          <a:solidFill>
            <a:srgbClr val="FFE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5" name="Grafik 24">
            <a:hlinkClick r:id="rId6" action="ppaction://hlinksldjump"/>
            <a:extLst>
              <a:ext uri="{FF2B5EF4-FFF2-40B4-BE49-F238E27FC236}">
                <a16:creationId xmlns:a16="http://schemas.microsoft.com/office/drawing/2014/main" id="{194330D7-709B-EF71-BA0D-87CFA9CBCE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344414" y="5526367"/>
            <a:ext cx="543088" cy="684763"/>
          </a:xfrm>
          <a:prstGeom prst="rect">
            <a:avLst/>
          </a:prstGeom>
          <a:effectLst/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A46CB984-9405-E0B3-E34B-EDC1B90F246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071937" y="2891434"/>
            <a:ext cx="1791883" cy="1075130"/>
          </a:xfrm>
          <a:prstGeom prst="rect">
            <a:avLst/>
          </a:prstGeom>
        </p:spPr>
      </p:pic>
      <p:sp>
        <p:nvSpPr>
          <p:cNvPr id="26" name="Textfeld 25">
            <a:extLst>
              <a:ext uri="{FF2B5EF4-FFF2-40B4-BE49-F238E27FC236}">
                <a16:creationId xmlns:a16="http://schemas.microsoft.com/office/drawing/2014/main" id="{11478721-CA57-F49B-CCDB-4CE925DFC951}"/>
              </a:ext>
            </a:extLst>
          </p:cNvPr>
          <p:cNvSpPr txBox="1"/>
          <p:nvPr/>
        </p:nvSpPr>
        <p:spPr>
          <a:xfrm>
            <a:off x="2124077" y="1501136"/>
            <a:ext cx="79438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>
                <a:solidFill>
                  <a:srgbClr val="F9B13F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POPUPS</a:t>
            </a:r>
            <a:r>
              <a:rPr lang="de-DE" sz="3200">
                <a:solidFill>
                  <a:srgbClr val="368A4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&amp; SYSTEMNACHRICHTEN</a:t>
            </a:r>
            <a:endParaRPr lang="de-DE" sz="3200">
              <a:solidFill>
                <a:srgbClr val="F9B13F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35853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Green-GO">
            <a:extLst>
              <a:ext uri="{FF2B5EF4-FFF2-40B4-BE49-F238E27FC236}">
                <a16:creationId xmlns:a16="http://schemas.microsoft.com/office/drawing/2014/main" id="{72FF4553-0668-41CA-842D-AAB5D2E03EE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9793" y="295217"/>
            <a:ext cx="1300924" cy="755374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ED694B4D-B89B-471A-9531-93A33B6D4711}"/>
              </a:ext>
            </a:extLst>
          </p:cNvPr>
          <p:cNvSpPr txBox="1"/>
          <p:nvPr/>
        </p:nvSpPr>
        <p:spPr>
          <a:xfrm>
            <a:off x="1769033" y="296039"/>
            <a:ext cx="2472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>
                <a:latin typeface="Segoe UI Semibold" panose="020B0702040204020203" pitchFamily="34" charset="0"/>
                <a:cs typeface="Segoe UI Semibold" panose="020B0702040204020203" pitchFamily="34" charset="0"/>
              </a:rPr>
              <a:t>WE NEED TO </a:t>
            </a:r>
            <a:r>
              <a:rPr lang="de-DE" b="1">
                <a:solidFill>
                  <a:srgbClr val="368A4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TALK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87CEC856-2CE5-456A-A293-B6475058135B}"/>
              </a:ext>
            </a:extLst>
          </p:cNvPr>
          <p:cNvSpPr txBox="1"/>
          <p:nvPr/>
        </p:nvSpPr>
        <p:spPr>
          <a:xfrm>
            <a:off x="1769032" y="622414"/>
            <a:ext cx="5474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>
                <a:latin typeface="Segoe UI Semilight"/>
                <a:cs typeface="Segoe UI Semilight"/>
              </a:rPr>
              <a:t>EIN FLEXIBLES INTERKOM SYSTEM MIT POTENTIAL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EB1D4C0F-639A-4477-8D3D-EDC2860B91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2387600"/>
            <a:ext cx="914400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de-DE"/>
              <a:t>Signalempfang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288F9CE0-2389-AB8F-B340-49616BE7832A}"/>
              </a:ext>
            </a:extLst>
          </p:cNvPr>
          <p:cNvSpPr txBox="1"/>
          <p:nvPr/>
        </p:nvSpPr>
        <p:spPr>
          <a:xfrm>
            <a:off x="7378021" y="6211131"/>
            <a:ext cx="46262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3200">
                <a:solidFill>
                  <a:srgbClr val="368A4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SIGNAL</a:t>
            </a:r>
            <a:r>
              <a:rPr lang="de-DE" sz="3200">
                <a:solidFill>
                  <a:srgbClr val="368A4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EMPFANG</a:t>
            </a:r>
            <a:endParaRPr lang="de-DE" sz="3200">
              <a:solidFill>
                <a:srgbClr val="368A4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6615FB65-28D8-8597-4B06-2E9551BB93D3}"/>
              </a:ext>
            </a:extLst>
          </p:cNvPr>
          <p:cNvSpPr txBox="1"/>
          <p:nvPr/>
        </p:nvSpPr>
        <p:spPr>
          <a:xfrm>
            <a:off x="8592986" y="5912888"/>
            <a:ext cx="30729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>
                <a:solidFill>
                  <a:srgbClr val="F9B13F"/>
                </a:solidFill>
                <a:latin typeface="Segoe UI Semilight" panose="020B0402040204020203" pitchFamily="34" charset="0"/>
                <a:ea typeface="Roboto" panose="02000000000000000000" pitchFamily="2" charset="0"/>
                <a:cs typeface="Segoe UI Semilight" panose="020B0402040204020203" pitchFamily="34" charset="0"/>
              </a:rPr>
              <a:t>BEDIENUNG</a:t>
            </a:r>
          </a:p>
        </p:txBody>
      </p:sp>
      <p:pic>
        <p:nvPicPr>
          <p:cNvPr id="25" name="Grafik 24">
            <a:hlinkClick r:id="rId4" action="ppaction://hlinksldjump"/>
            <a:extLst>
              <a:ext uri="{FF2B5EF4-FFF2-40B4-BE49-F238E27FC236}">
                <a16:creationId xmlns:a16="http://schemas.microsoft.com/office/drawing/2014/main" id="{194330D7-709B-EF71-BA0D-87CFA9CBCE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344414" y="5526367"/>
            <a:ext cx="543088" cy="684763"/>
          </a:xfrm>
          <a:prstGeom prst="rect">
            <a:avLst/>
          </a:prstGeom>
          <a:effectLst/>
        </p:spPr>
      </p:pic>
      <p:sp>
        <p:nvSpPr>
          <p:cNvPr id="26" name="Textfeld 25">
            <a:extLst>
              <a:ext uri="{FF2B5EF4-FFF2-40B4-BE49-F238E27FC236}">
                <a16:creationId xmlns:a16="http://schemas.microsoft.com/office/drawing/2014/main" id="{11478721-CA57-F49B-CCDB-4CE925DFC951}"/>
              </a:ext>
            </a:extLst>
          </p:cNvPr>
          <p:cNvSpPr txBox="1"/>
          <p:nvPr/>
        </p:nvSpPr>
        <p:spPr>
          <a:xfrm>
            <a:off x="2124077" y="1501136"/>
            <a:ext cx="79438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>
                <a:solidFill>
                  <a:srgbClr val="F9B13F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POPUPS</a:t>
            </a:r>
            <a:r>
              <a:rPr lang="de-DE" sz="3200">
                <a:solidFill>
                  <a:srgbClr val="368A4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&amp; SYSTEMNACHRICHTEN</a:t>
            </a:r>
            <a:endParaRPr lang="de-DE" sz="3200">
              <a:solidFill>
                <a:srgbClr val="F9B13F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AB69D31E-96BC-169B-6BA6-2CB34ADCAAAA}"/>
              </a:ext>
            </a:extLst>
          </p:cNvPr>
          <p:cNvSpPr txBox="1"/>
          <p:nvPr/>
        </p:nvSpPr>
        <p:spPr>
          <a:xfrm>
            <a:off x="2875070" y="2578852"/>
            <a:ext cx="743933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600">
                <a:latin typeface="Segoe UI" panose="020B0502040204020203" pitchFamily="34" charset="0"/>
                <a:cs typeface="Segoe UI" panose="020B0502040204020203" pitchFamily="34" charset="0"/>
              </a:rPr>
              <a:t>Temporärer Kanal für direkte Kommunikation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5EC4D0CF-D013-205D-D47A-74FFF04E421E}"/>
              </a:ext>
            </a:extLst>
          </p:cNvPr>
          <p:cNvSpPr txBox="1"/>
          <p:nvPr/>
        </p:nvSpPr>
        <p:spPr>
          <a:xfrm>
            <a:off x="2875069" y="3235514"/>
            <a:ext cx="867331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600">
                <a:latin typeface="Segoe UI" panose="020B0502040204020203" pitchFamily="34" charset="0"/>
                <a:cs typeface="Segoe UI" panose="020B0502040204020203" pitchFamily="34" charset="0"/>
              </a:rPr>
              <a:t>Kommunikation auf versteckten Kanälen</a:t>
            </a:r>
            <a:endParaRPr lang="de-DE" sz="2600" b="1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5" name="Grafik 14" descr="Check">
            <a:extLst>
              <a:ext uri="{FF2B5EF4-FFF2-40B4-BE49-F238E27FC236}">
                <a16:creationId xmlns:a16="http://schemas.microsoft.com/office/drawing/2014/main" id="{D27FED84-B217-3E08-B554-3A5500B202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333862" y="2565799"/>
            <a:ext cx="457200" cy="457200"/>
          </a:xfrm>
          <a:prstGeom prst="rect">
            <a:avLst/>
          </a:prstGeom>
        </p:spPr>
      </p:pic>
      <p:pic>
        <p:nvPicPr>
          <p:cNvPr id="16" name="Grafik 15" descr="Check">
            <a:extLst>
              <a:ext uri="{FF2B5EF4-FFF2-40B4-BE49-F238E27FC236}">
                <a16:creationId xmlns:a16="http://schemas.microsoft.com/office/drawing/2014/main" id="{3F17258A-9987-174C-E9B4-6366372687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333862" y="3222499"/>
            <a:ext cx="457200" cy="457200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15B34F14-129C-9000-A078-44AD30E2142F}"/>
              </a:ext>
            </a:extLst>
          </p:cNvPr>
          <p:cNvSpPr txBox="1"/>
          <p:nvPr/>
        </p:nvSpPr>
        <p:spPr>
          <a:xfrm>
            <a:off x="2875069" y="3890972"/>
            <a:ext cx="867331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600">
                <a:latin typeface="Segoe UI" panose="020B0502040204020203" pitchFamily="34" charset="0"/>
                <a:cs typeface="Segoe UI" panose="020B0502040204020203" pitchFamily="34" charset="0"/>
              </a:rPr>
              <a:t>Eingehende Lichtzeichen</a:t>
            </a:r>
            <a:endParaRPr lang="de-DE" sz="2600" b="1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8" name="Grafik 17" descr="Check">
            <a:extLst>
              <a:ext uri="{FF2B5EF4-FFF2-40B4-BE49-F238E27FC236}">
                <a16:creationId xmlns:a16="http://schemas.microsoft.com/office/drawing/2014/main" id="{7FAF730E-8842-A9CF-5349-5811CDE5A0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333862" y="3877957"/>
            <a:ext cx="457200" cy="457200"/>
          </a:xfrm>
          <a:prstGeom prst="rect">
            <a:avLst/>
          </a:prstGeom>
        </p:spPr>
      </p:pic>
      <p:sp>
        <p:nvSpPr>
          <p:cNvPr id="28" name="Textfeld 27">
            <a:extLst>
              <a:ext uri="{FF2B5EF4-FFF2-40B4-BE49-F238E27FC236}">
                <a16:creationId xmlns:a16="http://schemas.microsoft.com/office/drawing/2014/main" id="{DB6636B4-59E8-0ACE-A8A5-CC4C3A204786}"/>
              </a:ext>
            </a:extLst>
          </p:cNvPr>
          <p:cNvSpPr txBox="1"/>
          <p:nvPr/>
        </p:nvSpPr>
        <p:spPr>
          <a:xfrm>
            <a:off x="2875069" y="4558026"/>
            <a:ext cx="867331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600">
                <a:latin typeface="Segoe UI" panose="020B0502040204020203" pitchFamily="34" charset="0"/>
                <a:cs typeface="Segoe UI" panose="020B0502040204020203" pitchFamily="34" charset="0"/>
              </a:rPr>
              <a:t>Geräte- &amp; Systemnachrichten</a:t>
            </a:r>
            <a:endParaRPr lang="de-DE" sz="2600" b="1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1" name="Grafik 30" descr="Check">
            <a:extLst>
              <a:ext uri="{FF2B5EF4-FFF2-40B4-BE49-F238E27FC236}">
                <a16:creationId xmlns:a16="http://schemas.microsoft.com/office/drawing/2014/main" id="{02613A73-9C2E-54AA-B4B1-BDB0264425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333862" y="4545011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8415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25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7" grpId="0"/>
      <p:bldP spid="2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fik 29">
            <a:extLst>
              <a:ext uri="{FF2B5EF4-FFF2-40B4-BE49-F238E27FC236}">
                <a16:creationId xmlns:a16="http://schemas.microsoft.com/office/drawing/2014/main" id="{329D0E5C-73DC-F067-4B97-FF8D91E54AF0}"/>
              </a:ext>
            </a:extLst>
          </p:cNvPr>
          <p:cNvPicPr/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625906" y="2495073"/>
            <a:ext cx="6940188" cy="1867853"/>
          </a:xfrm>
          <a:prstGeom prst="rect">
            <a:avLst/>
          </a:prstGeom>
        </p:spPr>
      </p:pic>
      <p:pic>
        <p:nvPicPr>
          <p:cNvPr id="44" name="Grafik 43">
            <a:extLst>
              <a:ext uri="{FF2B5EF4-FFF2-40B4-BE49-F238E27FC236}">
                <a16:creationId xmlns:a16="http://schemas.microsoft.com/office/drawing/2014/main" id="{0970244F-9C5C-B0E3-2BBC-1419AA9C46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42000" y="2496896"/>
            <a:ext cx="2474130" cy="1872779"/>
          </a:xfrm>
          <a:prstGeom prst="rect">
            <a:avLst/>
          </a:prstGeom>
        </p:spPr>
      </p:pic>
      <p:sp>
        <p:nvSpPr>
          <p:cNvPr id="33" name="Textfeld 32">
            <a:extLst>
              <a:ext uri="{FF2B5EF4-FFF2-40B4-BE49-F238E27FC236}">
                <a16:creationId xmlns:a16="http://schemas.microsoft.com/office/drawing/2014/main" id="{3C50CBD3-7DD7-9297-E56A-C57C907B99D0}"/>
              </a:ext>
            </a:extLst>
          </p:cNvPr>
          <p:cNvSpPr txBox="1"/>
          <p:nvPr/>
        </p:nvSpPr>
        <p:spPr>
          <a:xfrm>
            <a:off x="3141879" y="1415411"/>
            <a:ext cx="59082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>
                <a:solidFill>
                  <a:srgbClr val="F9B13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KANAL </a:t>
            </a:r>
            <a:r>
              <a:rPr lang="de-DE" sz="3200">
                <a:solidFill>
                  <a:srgbClr val="368A4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STUMMSCHALTEN</a:t>
            </a:r>
            <a:endParaRPr lang="de-DE" sz="3200">
              <a:solidFill>
                <a:srgbClr val="F9B13F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8" name="Grafik 7" descr="Green-GO">
            <a:extLst>
              <a:ext uri="{FF2B5EF4-FFF2-40B4-BE49-F238E27FC236}">
                <a16:creationId xmlns:a16="http://schemas.microsoft.com/office/drawing/2014/main" id="{72FF4553-0668-41CA-842D-AAB5D2E03EE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79793" y="295217"/>
            <a:ext cx="1300924" cy="755374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ED694B4D-B89B-471A-9531-93A33B6D4711}"/>
              </a:ext>
            </a:extLst>
          </p:cNvPr>
          <p:cNvSpPr txBox="1"/>
          <p:nvPr/>
        </p:nvSpPr>
        <p:spPr>
          <a:xfrm>
            <a:off x="1769033" y="296039"/>
            <a:ext cx="2472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>
                <a:latin typeface="Segoe UI Semibold" panose="020B0702040204020203" pitchFamily="34" charset="0"/>
                <a:cs typeface="Segoe UI Semibold" panose="020B0702040204020203" pitchFamily="34" charset="0"/>
              </a:rPr>
              <a:t>WE NEED TO </a:t>
            </a:r>
            <a:r>
              <a:rPr lang="de-DE" b="1">
                <a:solidFill>
                  <a:srgbClr val="368A4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TALK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87CEC856-2CE5-456A-A293-B6475058135B}"/>
              </a:ext>
            </a:extLst>
          </p:cNvPr>
          <p:cNvSpPr txBox="1"/>
          <p:nvPr/>
        </p:nvSpPr>
        <p:spPr>
          <a:xfrm>
            <a:off x="1769032" y="622414"/>
            <a:ext cx="5474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>
                <a:latin typeface="Segoe UI Semilight"/>
                <a:cs typeface="Segoe UI Semilight"/>
              </a:rPr>
              <a:t>EIN FLEXIBLES INTERKOM SYSTEM MIT POTENTIAL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EB1D4C0F-639A-4477-8D3D-EDC2860B91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2387600"/>
            <a:ext cx="914400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de-DE"/>
              <a:t>Lautstärkenkontrolle (MCX*, WPX)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E691825B-8CE5-C020-5C5F-956E9C5A308D}"/>
              </a:ext>
            </a:extLst>
          </p:cNvPr>
          <p:cNvSpPr txBox="1"/>
          <p:nvPr/>
        </p:nvSpPr>
        <p:spPr>
          <a:xfrm>
            <a:off x="5989321" y="6211131"/>
            <a:ext cx="60149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3200">
                <a:solidFill>
                  <a:srgbClr val="368A4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LAUTSTÄRKEN</a:t>
            </a:r>
            <a:r>
              <a:rPr lang="de-DE" sz="3200">
                <a:solidFill>
                  <a:srgbClr val="368A4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KONTROLLE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ADB55113-E02F-8E7E-446D-3534B34F16E6}"/>
              </a:ext>
            </a:extLst>
          </p:cNvPr>
          <p:cNvSpPr txBox="1"/>
          <p:nvPr/>
        </p:nvSpPr>
        <p:spPr>
          <a:xfrm>
            <a:off x="6953875" y="5912888"/>
            <a:ext cx="30729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>
                <a:solidFill>
                  <a:srgbClr val="F9B13F"/>
                </a:solidFill>
                <a:latin typeface="Segoe UI Semilight" panose="020B0402040204020203" pitchFamily="34" charset="0"/>
                <a:ea typeface="Roboto" panose="02000000000000000000" pitchFamily="2" charset="0"/>
                <a:cs typeface="Segoe UI Semilight" panose="020B0402040204020203" pitchFamily="34" charset="0"/>
              </a:rPr>
              <a:t>BEDIENUNG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13A5DED3-D14A-D0BF-C590-0C715A5FFB8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flipH="1">
            <a:off x="9376874" y="2813257"/>
            <a:ext cx="1870306" cy="2324650"/>
          </a:xfrm>
          <a:prstGeom prst="rect">
            <a:avLst/>
          </a:prstGeom>
          <a:effectLst>
            <a:outerShdw blurRad="88900" dist="165100" dir="474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6" name="Verbinder: gekrümmt 5">
            <a:extLst>
              <a:ext uri="{FF2B5EF4-FFF2-40B4-BE49-F238E27FC236}">
                <a16:creationId xmlns:a16="http://schemas.microsoft.com/office/drawing/2014/main" id="{71DC8FB0-F569-12AA-0957-C1C0400896F6}"/>
              </a:ext>
            </a:extLst>
          </p:cNvPr>
          <p:cNvCxnSpPr>
            <a:cxnSpLocks/>
          </p:cNvCxnSpPr>
          <p:nvPr/>
        </p:nvCxnSpPr>
        <p:spPr>
          <a:xfrm>
            <a:off x="9445625" y="2078728"/>
            <a:ext cx="866402" cy="841582"/>
          </a:xfrm>
          <a:prstGeom prst="curvedConnector2">
            <a:avLst/>
          </a:prstGeom>
          <a:ln w="73025">
            <a:solidFill>
              <a:srgbClr val="F9B13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feld 31">
            <a:extLst>
              <a:ext uri="{FF2B5EF4-FFF2-40B4-BE49-F238E27FC236}">
                <a16:creationId xmlns:a16="http://schemas.microsoft.com/office/drawing/2014/main" id="{270E6D9F-1203-3DA8-D952-FE50B3BF218B}"/>
              </a:ext>
            </a:extLst>
          </p:cNvPr>
          <p:cNvSpPr txBox="1"/>
          <p:nvPr/>
        </p:nvSpPr>
        <p:spPr>
          <a:xfrm>
            <a:off x="3141879" y="1415411"/>
            <a:ext cx="59082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>
                <a:solidFill>
                  <a:srgbClr val="F9B13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KANAL </a:t>
            </a:r>
            <a:r>
              <a:rPr lang="de-DE" sz="3200">
                <a:solidFill>
                  <a:srgbClr val="368A4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LAUTSTÄRKE</a:t>
            </a:r>
            <a:endParaRPr lang="de-DE" sz="3200">
              <a:solidFill>
                <a:srgbClr val="F9B13F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34" name="Gerader Verbinder 33">
            <a:extLst>
              <a:ext uri="{FF2B5EF4-FFF2-40B4-BE49-F238E27FC236}">
                <a16:creationId xmlns:a16="http://schemas.microsoft.com/office/drawing/2014/main" id="{847DC457-7A11-6984-802C-71FF8564D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5553158" y="4414838"/>
            <a:ext cx="0" cy="301952"/>
          </a:xfrm>
          <a:prstGeom prst="line">
            <a:avLst/>
          </a:prstGeom>
          <a:ln w="38100">
            <a:solidFill>
              <a:srgbClr val="F9B13F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35" name="Textfeld 34">
            <a:extLst>
              <a:ext uri="{FF2B5EF4-FFF2-40B4-BE49-F238E27FC236}">
                <a16:creationId xmlns:a16="http://schemas.microsoft.com/office/drawing/2014/main" id="{B2C0FC05-CD7F-ECA6-ECB8-493550C1FC35}"/>
              </a:ext>
            </a:extLst>
          </p:cNvPr>
          <p:cNvSpPr txBox="1"/>
          <p:nvPr/>
        </p:nvSpPr>
        <p:spPr>
          <a:xfrm>
            <a:off x="3060794" y="4773291"/>
            <a:ext cx="498472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>
                <a:latin typeface="Segoe UI" panose="020B0502040204020203" pitchFamily="34" charset="0"/>
                <a:cs typeface="Segoe UI" panose="020B0502040204020203" pitchFamily="34" charset="0"/>
              </a:rPr>
              <a:t>Listen Modus</a:t>
            </a:r>
            <a:endParaRPr lang="de-DE" sz="26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0" name="Rechteck: abgerundete Ecken 39">
            <a:extLst>
              <a:ext uri="{FF2B5EF4-FFF2-40B4-BE49-F238E27FC236}">
                <a16:creationId xmlns:a16="http://schemas.microsoft.com/office/drawing/2014/main" id="{F4C96D4D-F24E-A936-A457-3E607FA5E7A1}"/>
              </a:ext>
            </a:extLst>
          </p:cNvPr>
          <p:cNvSpPr/>
          <p:nvPr/>
        </p:nvSpPr>
        <p:spPr>
          <a:xfrm>
            <a:off x="6655063" y="3836667"/>
            <a:ext cx="626900" cy="396000"/>
          </a:xfrm>
          <a:prstGeom prst="roundRect">
            <a:avLst>
              <a:gd name="adj" fmla="val 22951"/>
            </a:avLst>
          </a:prstGeom>
          <a:solidFill>
            <a:srgbClr val="FFE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3814ECC9-5AC7-9D17-38DF-E843FA15AC5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972462" y="2813257"/>
            <a:ext cx="1870306" cy="2324650"/>
          </a:xfrm>
          <a:prstGeom prst="rect">
            <a:avLst/>
          </a:prstGeom>
          <a:effectLst>
            <a:outerShdw blurRad="88900" dist="165100" dir="474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1" name="Grafik 40">
            <a:extLst>
              <a:ext uri="{FF2B5EF4-FFF2-40B4-BE49-F238E27FC236}">
                <a16:creationId xmlns:a16="http://schemas.microsoft.com/office/drawing/2014/main" id="{5303FFDE-BB5A-6381-D9AE-7124461C62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841150" y="3409388"/>
            <a:ext cx="1870306" cy="2324650"/>
          </a:xfrm>
          <a:prstGeom prst="rect">
            <a:avLst/>
          </a:prstGeom>
          <a:effectLst>
            <a:outerShdw blurRad="88900" dist="165100" dir="4740000" algn="tl" rotWithShape="0">
              <a:prstClr val="black">
                <a:alpha val="40000"/>
              </a:prstClr>
            </a:outerShdw>
          </a:effectLst>
        </p:spPr>
      </p:pic>
      <p:sp>
        <p:nvSpPr>
          <p:cNvPr id="48" name="Textfeld 47">
            <a:extLst>
              <a:ext uri="{FF2B5EF4-FFF2-40B4-BE49-F238E27FC236}">
                <a16:creationId xmlns:a16="http://schemas.microsoft.com/office/drawing/2014/main" id="{683AADA4-011F-60EE-4DE4-C06E95CB7202}"/>
              </a:ext>
            </a:extLst>
          </p:cNvPr>
          <p:cNvSpPr txBox="1"/>
          <p:nvPr/>
        </p:nvSpPr>
        <p:spPr>
          <a:xfrm>
            <a:off x="3141879" y="1409789"/>
            <a:ext cx="59082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>
                <a:solidFill>
                  <a:srgbClr val="F9B13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HAUPT</a:t>
            </a:r>
            <a:r>
              <a:rPr lang="de-DE" sz="3200">
                <a:solidFill>
                  <a:srgbClr val="368A4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LAUTSTÄRKE</a:t>
            </a:r>
            <a:endParaRPr lang="de-DE" sz="3200">
              <a:solidFill>
                <a:srgbClr val="F9B13F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2" name="Grafik 21">
            <a:hlinkClick r:id="rId10" action="ppaction://hlinksldjump"/>
            <a:extLst>
              <a:ext uri="{FF2B5EF4-FFF2-40B4-BE49-F238E27FC236}">
                <a16:creationId xmlns:a16="http://schemas.microsoft.com/office/drawing/2014/main" id="{A8122103-81BC-B02C-1AD4-2930D6DEA76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344414" y="5526367"/>
            <a:ext cx="543088" cy="684763"/>
          </a:xfrm>
          <a:prstGeom prst="rect">
            <a:avLst/>
          </a:prstGeom>
          <a:effectLst/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A31FC815-C5BB-5C75-DA37-48A7D868148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102653" y="2893058"/>
            <a:ext cx="1768334" cy="1053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609161"/>
      </p:ext>
    </p:extLst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9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2" grpId="0"/>
      <p:bldP spid="32" grpId="1"/>
      <p:bldP spid="35" grpId="0"/>
      <p:bldP spid="35" grpId="1"/>
      <p:bldP spid="48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4173D9AC-B791-0B82-BC28-3558225CC2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79576" y="3003928"/>
            <a:ext cx="1545287" cy="1031165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002ED1A7-1087-ED87-215F-FF453714B3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624970" y="2129255"/>
            <a:ext cx="6854501" cy="2794640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C9623611-AFBB-E514-B0C2-80A9BEA572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279574" y="3003927"/>
            <a:ext cx="1545284" cy="1031163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CB287DF0-0C0F-7F3A-87E6-B68B5B1DBA9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279573" y="3003929"/>
            <a:ext cx="1545285" cy="1031164"/>
          </a:xfrm>
          <a:prstGeom prst="rect">
            <a:avLst/>
          </a:prstGeom>
        </p:spPr>
      </p:pic>
      <p:sp>
        <p:nvSpPr>
          <p:cNvPr id="32" name="Textfeld 31">
            <a:extLst>
              <a:ext uri="{FF2B5EF4-FFF2-40B4-BE49-F238E27FC236}">
                <a16:creationId xmlns:a16="http://schemas.microsoft.com/office/drawing/2014/main" id="{270E6D9F-1203-3DA8-D952-FE50B3BF218B}"/>
              </a:ext>
            </a:extLst>
          </p:cNvPr>
          <p:cNvSpPr txBox="1"/>
          <p:nvPr/>
        </p:nvSpPr>
        <p:spPr>
          <a:xfrm>
            <a:off x="3141879" y="1255391"/>
            <a:ext cx="59082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>
                <a:solidFill>
                  <a:srgbClr val="F9B13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KANAL </a:t>
            </a:r>
            <a:r>
              <a:rPr lang="de-DE" sz="3200">
                <a:solidFill>
                  <a:srgbClr val="368A4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LAUTSTÄRKE</a:t>
            </a:r>
            <a:endParaRPr lang="de-DE" sz="3200">
              <a:solidFill>
                <a:srgbClr val="F9B13F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8" name="Textfeld 47">
            <a:extLst>
              <a:ext uri="{FF2B5EF4-FFF2-40B4-BE49-F238E27FC236}">
                <a16:creationId xmlns:a16="http://schemas.microsoft.com/office/drawing/2014/main" id="{683AADA4-011F-60EE-4DE4-C06E95CB7202}"/>
              </a:ext>
            </a:extLst>
          </p:cNvPr>
          <p:cNvSpPr txBox="1"/>
          <p:nvPr/>
        </p:nvSpPr>
        <p:spPr>
          <a:xfrm>
            <a:off x="3141879" y="1249769"/>
            <a:ext cx="59082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>
                <a:solidFill>
                  <a:srgbClr val="F9B13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HAUPT</a:t>
            </a:r>
            <a:r>
              <a:rPr lang="de-DE" sz="3200">
                <a:solidFill>
                  <a:srgbClr val="368A4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LAUTSTÄRKE</a:t>
            </a:r>
            <a:endParaRPr lang="de-DE" sz="3200">
              <a:solidFill>
                <a:srgbClr val="F9B13F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3C50CBD3-7DD7-9297-E56A-C57C907B99D0}"/>
              </a:ext>
            </a:extLst>
          </p:cNvPr>
          <p:cNvSpPr txBox="1"/>
          <p:nvPr/>
        </p:nvSpPr>
        <p:spPr>
          <a:xfrm>
            <a:off x="3141879" y="1255391"/>
            <a:ext cx="59082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>
                <a:solidFill>
                  <a:srgbClr val="F9B13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KANAL </a:t>
            </a:r>
            <a:r>
              <a:rPr lang="de-DE" sz="3200">
                <a:solidFill>
                  <a:srgbClr val="368A4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STUMMSCHALTEN</a:t>
            </a:r>
            <a:endParaRPr lang="de-DE" sz="3200">
              <a:solidFill>
                <a:srgbClr val="F9B13F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8" name="Grafik 7" descr="Green-GO">
            <a:extLst>
              <a:ext uri="{FF2B5EF4-FFF2-40B4-BE49-F238E27FC236}">
                <a16:creationId xmlns:a16="http://schemas.microsoft.com/office/drawing/2014/main" id="{72FF4553-0668-41CA-842D-AAB5D2E03EE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79793" y="295217"/>
            <a:ext cx="1300924" cy="755374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ED694B4D-B89B-471A-9531-93A33B6D4711}"/>
              </a:ext>
            </a:extLst>
          </p:cNvPr>
          <p:cNvSpPr txBox="1"/>
          <p:nvPr/>
        </p:nvSpPr>
        <p:spPr>
          <a:xfrm>
            <a:off x="1769033" y="296039"/>
            <a:ext cx="2472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>
                <a:latin typeface="Segoe UI Semibold" panose="020B0702040204020203" pitchFamily="34" charset="0"/>
                <a:cs typeface="Segoe UI Semibold" panose="020B0702040204020203" pitchFamily="34" charset="0"/>
              </a:rPr>
              <a:t>WE NEED TO </a:t>
            </a:r>
            <a:r>
              <a:rPr lang="de-DE" b="1">
                <a:solidFill>
                  <a:srgbClr val="368A4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TALK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87CEC856-2CE5-456A-A293-B6475058135B}"/>
              </a:ext>
            </a:extLst>
          </p:cNvPr>
          <p:cNvSpPr txBox="1"/>
          <p:nvPr/>
        </p:nvSpPr>
        <p:spPr>
          <a:xfrm>
            <a:off x="1769032" y="622414"/>
            <a:ext cx="5474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>
                <a:latin typeface="Segoe UI Semilight"/>
                <a:cs typeface="Segoe UI Semilight"/>
              </a:rPr>
              <a:t>EIN FLEXIBLES INTERKOM SYSTEM MIT POTENTIAL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EB1D4C0F-639A-4477-8D3D-EDC2860B91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2387600"/>
            <a:ext cx="914400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de-DE"/>
              <a:t>Lautstärkenkontrolle (*BPX)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13A5DED3-D14A-D0BF-C590-0C715A5FFB8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flipH="1">
            <a:off x="9942491" y="2944619"/>
            <a:ext cx="1870306" cy="2324650"/>
          </a:xfrm>
          <a:prstGeom prst="rect">
            <a:avLst/>
          </a:prstGeom>
          <a:effectLst>
            <a:outerShdw blurRad="88900" dist="165100" dir="474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Grafik 8" descr="Ein Bild, das Pfeil enthält.&#10;&#10;Automatisch generierte Beschreibung">
            <a:extLst>
              <a:ext uri="{FF2B5EF4-FFF2-40B4-BE49-F238E27FC236}">
                <a16:creationId xmlns:a16="http://schemas.microsoft.com/office/drawing/2014/main" id="{F7F9E349-22DC-ABA8-984C-CC46D872CF8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49335">
            <a:off x="8994363" y="2906418"/>
            <a:ext cx="1305111" cy="1280172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40AFCB39-BDF9-36D5-BD40-5EE1FDD02DE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712529" y="2794625"/>
            <a:ext cx="1870306" cy="2324650"/>
          </a:xfrm>
          <a:prstGeom prst="rect">
            <a:avLst/>
          </a:prstGeom>
          <a:effectLst>
            <a:outerShdw blurRad="88900" dist="165100" dir="474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AFD5A88D-875D-3AEF-9EDE-25C997796448}"/>
              </a:ext>
            </a:extLst>
          </p:cNvPr>
          <p:cNvPicPr>
            <a:picLocks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4750786" y="2851629"/>
            <a:ext cx="216000" cy="354000"/>
          </a:xfrm>
          <a:prstGeom prst="rect">
            <a:avLst/>
          </a:pr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B46679EC-D4C7-3D5A-D907-3224B8B9B6A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8167788" y="708939"/>
            <a:ext cx="3519387" cy="2537152"/>
          </a:xfrm>
          <a:prstGeom prst="rect">
            <a:avLst/>
          </a:prstGeom>
        </p:spPr>
      </p:pic>
      <p:sp>
        <p:nvSpPr>
          <p:cNvPr id="22" name="Textfeld 21">
            <a:extLst>
              <a:ext uri="{FF2B5EF4-FFF2-40B4-BE49-F238E27FC236}">
                <a16:creationId xmlns:a16="http://schemas.microsoft.com/office/drawing/2014/main" id="{A1EB74BB-7DFE-4A1D-1402-31AD242EA557}"/>
              </a:ext>
            </a:extLst>
          </p:cNvPr>
          <p:cNvSpPr txBox="1"/>
          <p:nvPr/>
        </p:nvSpPr>
        <p:spPr>
          <a:xfrm>
            <a:off x="5989321" y="6211131"/>
            <a:ext cx="60149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3200">
                <a:solidFill>
                  <a:srgbClr val="368A4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LAUTSTÄRKEN</a:t>
            </a:r>
            <a:r>
              <a:rPr lang="de-DE" sz="3200">
                <a:solidFill>
                  <a:srgbClr val="368A4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KONTROLLE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C2CFDC8E-B830-E747-F16D-B8F7600A49B9}"/>
              </a:ext>
            </a:extLst>
          </p:cNvPr>
          <p:cNvSpPr txBox="1"/>
          <p:nvPr/>
        </p:nvSpPr>
        <p:spPr>
          <a:xfrm>
            <a:off x="6953875" y="5912888"/>
            <a:ext cx="30729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>
                <a:solidFill>
                  <a:srgbClr val="F9B13F"/>
                </a:solidFill>
                <a:latin typeface="Segoe UI Semilight" panose="020B0402040204020203" pitchFamily="34" charset="0"/>
                <a:ea typeface="Roboto" panose="02000000000000000000" pitchFamily="2" charset="0"/>
                <a:cs typeface="Segoe UI Semilight" panose="020B0402040204020203" pitchFamily="34" charset="0"/>
              </a:rPr>
              <a:t>BEDIENUNG</a:t>
            </a:r>
          </a:p>
        </p:txBody>
      </p:sp>
      <p:pic>
        <p:nvPicPr>
          <p:cNvPr id="25" name="Grafik 24">
            <a:hlinkClick r:id="rId19" action="ppaction://hlinksldjump"/>
            <a:extLst>
              <a:ext uri="{FF2B5EF4-FFF2-40B4-BE49-F238E27FC236}">
                <a16:creationId xmlns:a16="http://schemas.microsoft.com/office/drawing/2014/main" id="{67B39EA6-240E-FCAD-36A9-FA711807015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1344414" y="5526367"/>
            <a:ext cx="543088" cy="684763"/>
          </a:xfrm>
          <a:prstGeom prst="rect">
            <a:avLst/>
          </a:prstGeom>
          <a:effectLst/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56AD8C88-50D5-7284-CB75-A34F5F1D2D6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5446346" y="3201902"/>
            <a:ext cx="1213858" cy="624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192532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9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5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2" grpId="1"/>
      <p:bldP spid="48" grpId="0"/>
      <p:bldP spid="33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Green-GO">
            <a:extLst>
              <a:ext uri="{FF2B5EF4-FFF2-40B4-BE49-F238E27FC236}">
                <a16:creationId xmlns:a16="http://schemas.microsoft.com/office/drawing/2014/main" id="{72FF4553-0668-41CA-842D-AAB5D2E03EE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9793" y="295217"/>
            <a:ext cx="1300924" cy="755374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ED694B4D-B89B-471A-9531-93A33B6D4711}"/>
              </a:ext>
            </a:extLst>
          </p:cNvPr>
          <p:cNvSpPr txBox="1"/>
          <p:nvPr/>
        </p:nvSpPr>
        <p:spPr>
          <a:xfrm>
            <a:off x="1769033" y="296039"/>
            <a:ext cx="2472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>
                <a:latin typeface="Segoe UI Semibold" panose="020B0702040204020203" pitchFamily="34" charset="0"/>
                <a:cs typeface="Segoe UI Semibold" panose="020B0702040204020203" pitchFamily="34" charset="0"/>
              </a:rPr>
              <a:t>WE NEED TO </a:t>
            </a:r>
            <a:r>
              <a:rPr lang="de-DE" b="1">
                <a:solidFill>
                  <a:srgbClr val="368A4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TALK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87CEC856-2CE5-456A-A293-B6475058135B}"/>
              </a:ext>
            </a:extLst>
          </p:cNvPr>
          <p:cNvSpPr txBox="1"/>
          <p:nvPr/>
        </p:nvSpPr>
        <p:spPr>
          <a:xfrm>
            <a:off x="1769032" y="622414"/>
            <a:ext cx="5474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>
                <a:latin typeface="Segoe UI Semilight"/>
                <a:cs typeface="Segoe UI Semilight"/>
              </a:rPr>
              <a:t>EIN FLEXIBLES INTERKOM SYSTEM MIT POTENTIAL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EB1D4C0F-639A-4477-8D3D-EDC2860B91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2387600"/>
            <a:ext cx="914400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de-DE"/>
              <a:t>Rufzeichen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DB3CF257-DB2B-439C-A955-60B90A44EDD1}"/>
              </a:ext>
            </a:extLst>
          </p:cNvPr>
          <p:cNvSpPr txBox="1"/>
          <p:nvPr/>
        </p:nvSpPr>
        <p:spPr>
          <a:xfrm>
            <a:off x="5989321" y="6211131"/>
            <a:ext cx="60149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3200">
                <a:solidFill>
                  <a:srgbClr val="368A4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KANAL </a:t>
            </a:r>
            <a:r>
              <a:rPr lang="de-DE" sz="3200">
                <a:solidFill>
                  <a:srgbClr val="368A4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BESPRECHEN</a:t>
            </a:r>
            <a:endParaRPr lang="de-DE" sz="3200">
              <a:solidFill>
                <a:srgbClr val="368A4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656EF69D-B2CC-1199-B126-CB8B1D59795E}"/>
              </a:ext>
            </a:extLst>
          </p:cNvPr>
          <p:cNvSpPr txBox="1"/>
          <p:nvPr/>
        </p:nvSpPr>
        <p:spPr>
          <a:xfrm>
            <a:off x="8008497" y="5912888"/>
            <a:ext cx="30729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>
                <a:solidFill>
                  <a:srgbClr val="F9B13F"/>
                </a:solidFill>
                <a:latin typeface="Segoe UI Semilight" panose="020B0402040204020203" pitchFamily="34" charset="0"/>
                <a:ea typeface="Roboto" panose="02000000000000000000" pitchFamily="2" charset="0"/>
                <a:cs typeface="Segoe UI Semilight" panose="020B0402040204020203" pitchFamily="34" charset="0"/>
              </a:rPr>
              <a:t>BEDIENUNG</a:t>
            </a:r>
          </a:p>
        </p:txBody>
      </p:sp>
      <p:pic>
        <p:nvPicPr>
          <p:cNvPr id="14" name="Grafik 13">
            <a:hlinkClick r:id="rId4" action="ppaction://hlinksldjump"/>
            <a:extLst>
              <a:ext uri="{FF2B5EF4-FFF2-40B4-BE49-F238E27FC236}">
                <a16:creationId xmlns:a16="http://schemas.microsoft.com/office/drawing/2014/main" id="{5C90A244-2CF6-2637-FBD4-B85224F5CC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344414" y="5526367"/>
            <a:ext cx="543088" cy="684763"/>
          </a:xfrm>
          <a:prstGeom prst="rect">
            <a:avLst/>
          </a:prstGeom>
          <a:effectLst/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0CF9CCA1-8B06-D6B5-948F-158B631720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624970" y="2129255"/>
            <a:ext cx="6854501" cy="279464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4A8A1AF6-56DE-5939-4557-D0FCF0967F22}"/>
              </a:ext>
            </a:extLst>
          </p:cNvPr>
          <p:cNvPicPr>
            <a:picLocks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750786" y="2851629"/>
            <a:ext cx="216000" cy="354000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03BECD65-8185-3772-343E-5B9FF657F90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254179" y="2980412"/>
            <a:ext cx="1601440" cy="1068635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0A364CC4-E7E8-D80C-18A3-C2641BBE9DA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712529" y="2794625"/>
            <a:ext cx="1870306" cy="2324650"/>
          </a:xfrm>
          <a:prstGeom prst="rect">
            <a:avLst/>
          </a:prstGeom>
          <a:effectLst>
            <a:outerShdw blurRad="88900" dist="165100" dir="474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8CEC276D-3818-0686-D945-D3741325B95B}"/>
              </a:ext>
            </a:extLst>
          </p:cNvPr>
          <p:cNvSpPr txBox="1"/>
          <p:nvPr/>
        </p:nvSpPr>
        <p:spPr>
          <a:xfrm>
            <a:off x="2965237" y="1360868"/>
            <a:ext cx="379151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600">
                <a:latin typeface="Segoe UI" panose="020B0502040204020203" pitchFamily="34" charset="0"/>
                <a:cs typeface="Segoe UI" panose="020B0502040204020203" pitchFamily="34" charset="0"/>
              </a:rPr>
              <a:t>Geöffneter Kanal</a:t>
            </a:r>
            <a:endParaRPr lang="de-DE" sz="2600" b="1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5" name="Gerader Verbinder 14">
            <a:extLst>
              <a:ext uri="{FF2B5EF4-FFF2-40B4-BE49-F238E27FC236}">
                <a16:creationId xmlns:a16="http://schemas.microsoft.com/office/drawing/2014/main" id="{06C3F959-7CC6-8EF5-B4CA-1294242CF7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4860992" y="1980568"/>
            <a:ext cx="0" cy="936000"/>
          </a:xfrm>
          <a:prstGeom prst="line">
            <a:avLst/>
          </a:prstGeom>
          <a:ln w="38100">
            <a:solidFill>
              <a:srgbClr val="F9B13F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0912994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Green-GO">
            <a:extLst>
              <a:ext uri="{FF2B5EF4-FFF2-40B4-BE49-F238E27FC236}">
                <a16:creationId xmlns:a16="http://schemas.microsoft.com/office/drawing/2014/main" id="{72FF4553-0668-41CA-842D-AAB5D2E03EE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9793" y="295217"/>
            <a:ext cx="1300924" cy="755374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ED694B4D-B89B-471A-9531-93A33B6D4711}"/>
              </a:ext>
            </a:extLst>
          </p:cNvPr>
          <p:cNvSpPr txBox="1"/>
          <p:nvPr/>
        </p:nvSpPr>
        <p:spPr>
          <a:xfrm>
            <a:off x="1769033" y="296039"/>
            <a:ext cx="2472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>
                <a:latin typeface="Segoe UI Semibold" panose="020B0702040204020203" pitchFamily="34" charset="0"/>
                <a:cs typeface="Segoe UI Semibold" panose="020B0702040204020203" pitchFamily="34" charset="0"/>
              </a:rPr>
              <a:t>WE NEED TO </a:t>
            </a:r>
            <a:r>
              <a:rPr lang="de-DE" b="1">
                <a:solidFill>
                  <a:srgbClr val="368A4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TALK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87CEC856-2CE5-456A-A293-B6475058135B}"/>
              </a:ext>
            </a:extLst>
          </p:cNvPr>
          <p:cNvSpPr txBox="1"/>
          <p:nvPr/>
        </p:nvSpPr>
        <p:spPr>
          <a:xfrm>
            <a:off x="1769032" y="622414"/>
            <a:ext cx="5474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>
                <a:latin typeface="Segoe UI Semilight"/>
                <a:cs typeface="Segoe UI Semilight"/>
              </a:rPr>
              <a:t>EIN FLEXIBLES INTERKOM SYSTEM MIT POTENTIAL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EB1D4C0F-639A-4477-8D3D-EDC2860B91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2387600"/>
            <a:ext cx="914400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de-DE"/>
              <a:t>Rufzeichen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DB3CF257-DB2B-439C-A955-60B90A44EDD1}"/>
              </a:ext>
            </a:extLst>
          </p:cNvPr>
          <p:cNvSpPr txBox="1"/>
          <p:nvPr/>
        </p:nvSpPr>
        <p:spPr>
          <a:xfrm>
            <a:off x="5989321" y="6211131"/>
            <a:ext cx="60149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3200">
                <a:solidFill>
                  <a:srgbClr val="368A4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KANAL </a:t>
            </a:r>
            <a:r>
              <a:rPr lang="de-DE" sz="3200">
                <a:solidFill>
                  <a:srgbClr val="368A4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BESPRECHEN</a:t>
            </a:r>
            <a:endParaRPr lang="de-DE" sz="3200">
              <a:solidFill>
                <a:srgbClr val="368A4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656EF69D-B2CC-1199-B126-CB8B1D59795E}"/>
              </a:ext>
            </a:extLst>
          </p:cNvPr>
          <p:cNvSpPr txBox="1"/>
          <p:nvPr/>
        </p:nvSpPr>
        <p:spPr>
          <a:xfrm>
            <a:off x="8008497" y="5912888"/>
            <a:ext cx="30729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>
                <a:solidFill>
                  <a:srgbClr val="F9B13F"/>
                </a:solidFill>
                <a:latin typeface="Segoe UI Semilight" panose="020B0402040204020203" pitchFamily="34" charset="0"/>
                <a:ea typeface="Roboto" panose="02000000000000000000" pitchFamily="2" charset="0"/>
                <a:cs typeface="Segoe UI Semilight" panose="020B0402040204020203" pitchFamily="34" charset="0"/>
              </a:rPr>
              <a:t>BEDIENUNG</a:t>
            </a:r>
          </a:p>
        </p:txBody>
      </p:sp>
      <p:pic>
        <p:nvPicPr>
          <p:cNvPr id="14" name="Grafik 13">
            <a:hlinkClick r:id="rId4" action="ppaction://hlinksldjump"/>
            <a:extLst>
              <a:ext uri="{FF2B5EF4-FFF2-40B4-BE49-F238E27FC236}">
                <a16:creationId xmlns:a16="http://schemas.microsoft.com/office/drawing/2014/main" id="{5C90A244-2CF6-2637-FBD4-B85224F5CC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344414" y="5526367"/>
            <a:ext cx="543088" cy="684763"/>
          </a:xfrm>
          <a:prstGeom prst="rect">
            <a:avLst/>
          </a:prstGeom>
          <a:effectLst/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FD421291-0B82-1FE6-2D1B-68219CF9D430}"/>
              </a:ext>
            </a:extLst>
          </p:cNvPr>
          <p:cNvPicPr/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625906" y="2495073"/>
            <a:ext cx="6940188" cy="1867853"/>
          </a:xfrm>
          <a:prstGeom prst="rect">
            <a:avLst/>
          </a:prstGeom>
        </p:spPr>
      </p:pic>
      <p:sp>
        <p:nvSpPr>
          <p:cNvPr id="15" name="Rechteck: abgerundete Ecken 14">
            <a:extLst>
              <a:ext uri="{FF2B5EF4-FFF2-40B4-BE49-F238E27FC236}">
                <a16:creationId xmlns:a16="http://schemas.microsoft.com/office/drawing/2014/main" id="{63C67A06-EED3-57EF-6210-66A74FF0CAFF}"/>
              </a:ext>
            </a:extLst>
          </p:cNvPr>
          <p:cNvSpPr/>
          <p:nvPr/>
        </p:nvSpPr>
        <p:spPr>
          <a:xfrm>
            <a:off x="2668750" y="2615804"/>
            <a:ext cx="626900" cy="396000"/>
          </a:xfrm>
          <a:prstGeom prst="roundRect">
            <a:avLst>
              <a:gd name="adj" fmla="val 22951"/>
            </a:avLst>
          </a:prstGeom>
          <a:solidFill>
            <a:srgbClr val="368A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0A364CC4-E7E8-D80C-18A3-C2641BBE9DA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545205" y="2674994"/>
            <a:ext cx="1870306" cy="2324650"/>
          </a:xfrm>
          <a:prstGeom prst="rect">
            <a:avLst/>
          </a:prstGeom>
          <a:effectLst>
            <a:outerShdw blurRad="88900" dist="165100" dir="474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Rechteck: abgerundete Ecken 15">
            <a:extLst>
              <a:ext uri="{FF2B5EF4-FFF2-40B4-BE49-F238E27FC236}">
                <a16:creationId xmlns:a16="http://schemas.microsoft.com/office/drawing/2014/main" id="{8DF03917-EA2D-162D-7993-FE3F8838EA18}"/>
              </a:ext>
            </a:extLst>
          </p:cNvPr>
          <p:cNvSpPr/>
          <p:nvPr/>
        </p:nvSpPr>
        <p:spPr>
          <a:xfrm>
            <a:off x="6654911" y="3839700"/>
            <a:ext cx="626900" cy="396000"/>
          </a:xfrm>
          <a:prstGeom prst="roundRect">
            <a:avLst>
              <a:gd name="adj" fmla="val 22951"/>
            </a:avLst>
          </a:prstGeom>
          <a:solidFill>
            <a:srgbClr val="FFE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13556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Green-GO">
            <a:extLst>
              <a:ext uri="{FF2B5EF4-FFF2-40B4-BE49-F238E27FC236}">
                <a16:creationId xmlns:a16="http://schemas.microsoft.com/office/drawing/2014/main" id="{72FF4553-0668-41CA-842D-AAB5D2E03EE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9793" y="295217"/>
            <a:ext cx="1300924" cy="755374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ED694B4D-B89B-471A-9531-93A33B6D4711}"/>
              </a:ext>
            </a:extLst>
          </p:cNvPr>
          <p:cNvSpPr txBox="1"/>
          <p:nvPr/>
        </p:nvSpPr>
        <p:spPr>
          <a:xfrm>
            <a:off x="1769033" y="296039"/>
            <a:ext cx="2472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>
                <a:latin typeface="Segoe UI Semibold" panose="020B0702040204020203" pitchFamily="34" charset="0"/>
                <a:cs typeface="Segoe UI Semibold" panose="020B0702040204020203" pitchFamily="34" charset="0"/>
              </a:rPr>
              <a:t>WE NEED TO </a:t>
            </a:r>
            <a:r>
              <a:rPr lang="de-DE" b="1">
                <a:solidFill>
                  <a:srgbClr val="368A4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TALK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87CEC856-2CE5-456A-A293-B6475058135B}"/>
              </a:ext>
            </a:extLst>
          </p:cNvPr>
          <p:cNvSpPr txBox="1"/>
          <p:nvPr/>
        </p:nvSpPr>
        <p:spPr>
          <a:xfrm>
            <a:off x="1769032" y="622414"/>
            <a:ext cx="5474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>
                <a:latin typeface="Segoe UI Semilight"/>
                <a:cs typeface="Segoe UI Semilight"/>
              </a:rPr>
              <a:t>EIN FLEXIBLES INTERKOM SYSTEM MIT POTENTIAL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EB1D4C0F-639A-4477-8D3D-EDC2860B91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2387600"/>
            <a:ext cx="914400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de-DE"/>
              <a:t>Rufzeichen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DB3CF257-DB2B-439C-A955-60B90A44EDD1}"/>
              </a:ext>
            </a:extLst>
          </p:cNvPr>
          <p:cNvSpPr txBox="1"/>
          <p:nvPr/>
        </p:nvSpPr>
        <p:spPr>
          <a:xfrm>
            <a:off x="5989321" y="6211131"/>
            <a:ext cx="60149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3200">
                <a:solidFill>
                  <a:srgbClr val="368A4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GESPRÄCHE </a:t>
            </a:r>
            <a:r>
              <a:rPr lang="de-DE" sz="3200">
                <a:solidFill>
                  <a:srgbClr val="368A4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BEATNWORTEN</a:t>
            </a:r>
            <a:endParaRPr lang="de-DE" sz="3200">
              <a:solidFill>
                <a:srgbClr val="368A4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656EF69D-B2CC-1199-B126-CB8B1D59795E}"/>
              </a:ext>
            </a:extLst>
          </p:cNvPr>
          <p:cNvSpPr txBox="1"/>
          <p:nvPr/>
        </p:nvSpPr>
        <p:spPr>
          <a:xfrm>
            <a:off x="6601229" y="5912888"/>
            <a:ext cx="30729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>
                <a:solidFill>
                  <a:srgbClr val="F9B13F"/>
                </a:solidFill>
                <a:latin typeface="Segoe UI Semilight" panose="020B0402040204020203" pitchFamily="34" charset="0"/>
                <a:ea typeface="Roboto" panose="02000000000000000000" pitchFamily="2" charset="0"/>
                <a:cs typeface="Segoe UI Semilight" panose="020B0402040204020203" pitchFamily="34" charset="0"/>
              </a:rPr>
              <a:t>BEDIENUNG</a:t>
            </a:r>
          </a:p>
        </p:txBody>
      </p:sp>
      <p:pic>
        <p:nvPicPr>
          <p:cNvPr id="14" name="Grafik 13">
            <a:hlinkClick r:id="rId4" action="ppaction://hlinksldjump"/>
            <a:extLst>
              <a:ext uri="{FF2B5EF4-FFF2-40B4-BE49-F238E27FC236}">
                <a16:creationId xmlns:a16="http://schemas.microsoft.com/office/drawing/2014/main" id="{5C90A244-2CF6-2637-FBD4-B85224F5CC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344414" y="5526367"/>
            <a:ext cx="543088" cy="684763"/>
          </a:xfrm>
          <a:prstGeom prst="rect">
            <a:avLst/>
          </a:prstGeom>
          <a:effectLst/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0CF9CCA1-8B06-D6B5-948F-158B631720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624970" y="2129255"/>
            <a:ext cx="6854501" cy="279464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4A8A1AF6-56DE-5939-4557-D0FCF0967F22}"/>
              </a:ext>
            </a:extLst>
          </p:cNvPr>
          <p:cNvPicPr>
            <a:picLocks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750786" y="2851629"/>
            <a:ext cx="216000" cy="354000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03BECD65-8185-3772-343E-5B9FF657F90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254179" y="2980412"/>
            <a:ext cx="1601440" cy="1068635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F6275351-841D-3ED2-0F78-CF99755F9BD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254178" y="2980411"/>
            <a:ext cx="1601441" cy="1068636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EF35B09E-A873-5D85-28DE-A6D04A7BF0B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8167788" y="708939"/>
            <a:ext cx="3519387" cy="2537152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830B244D-1829-5805-618F-4CC77AD37A71}"/>
              </a:ext>
            </a:extLst>
          </p:cNvPr>
          <p:cNvPicPr>
            <a:picLocks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4750785" y="2851629"/>
            <a:ext cx="216000" cy="354000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FBAC890A-6DB5-1B65-B1BD-A77039C69590}"/>
              </a:ext>
            </a:extLst>
          </p:cNvPr>
          <p:cNvSpPr txBox="1"/>
          <p:nvPr/>
        </p:nvSpPr>
        <p:spPr>
          <a:xfrm>
            <a:off x="-415187" y="3227041"/>
            <a:ext cx="291091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600" err="1">
                <a:latin typeface="Segoe UI" panose="020B0502040204020203" pitchFamily="34" charset="0"/>
                <a:cs typeface="Segoe UI" panose="020B0502040204020203" pitchFamily="34" charset="0"/>
              </a:rPr>
              <a:t>Gesprächsziel</a:t>
            </a:r>
            <a:endParaRPr lang="de-DE" sz="26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8" name="Gerader Verbinder 17">
            <a:extLst>
              <a:ext uri="{FF2B5EF4-FFF2-40B4-BE49-F238E27FC236}">
                <a16:creationId xmlns:a16="http://schemas.microsoft.com/office/drawing/2014/main" id="{5DF5481F-3784-A92B-E7B5-33BE4AC2A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2590721" y="3508537"/>
            <a:ext cx="2552779" cy="0"/>
          </a:xfrm>
          <a:prstGeom prst="line">
            <a:avLst/>
          </a:prstGeom>
          <a:ln w="38100">
            <a:solidFill>
              <a:srgbClr val="F9B13F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2" name="Textfeld 21">
            <a:extLst>
              <a:ext uri="{FF2B5EF4-FFF2-40B4-BE49-F238E27FC236}">
                <a16:creationId xmlns:a16="http://schemas.microsoft.com/office/drawing/2014/main" id="{8F8A2BE5-F5AF-04CF-D832-AB62A91B4E27}"/>
              </a:ext>
            </a:extLst>
          </p:cNvPr>
          <p:cNvSpPr txBox="1"/>
          <p:nvPr/>
        </p:nvSpPr>
        <p:spPr>
          <a:xfrm>
            <a:off x="2965237" y="1360868"/>
            <a:ext cx="379151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600">
                <a:latin typeface="Segoe UI" panose="020B0502040204020203" pitchFamily="34" charset="0"/>
                <a:cs typeface="Segoe UI" panose="020B0502040204020203" pitchFamily="34" charset="0"/>
              </a:rPr>
              <a:t>Eingehende Verbindung</a:t>
            </a:r>
            <a:endParaRPr lang="de-DE" sz="2600" b="1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24" name="Gerader Verbinder 23">
            <a:extLst>
              <a:ext uri="{FF2B5EF4-FFF2-40B4-BE49-F238E27FC236}">
                <a16:creationId xmlns:a16="http://schemas.microsoft.com/office/drawing/2014/main" id="{7C83FDF1-A446-2D4C-A7CD-45CCD39688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4860992" y="1980568"/>
            <a:ext cx="0" cy="802046"/>
          </a:xfrm>
          <a:prstGeom prst="line">
            <a:avLst/>
          </a:prstGeom>
          <a:ln w="38100">
            <a:solidFill>
              <a:srgbClr val="F9B13F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5069994"/>
      </p:ext>
    </p:extLst>
  </p:cSld>
  <p:clrMapOvr>
    <a:masterClrMapping/>
  </p:clrMapOvr>
  <p:transition spd="slow"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2" fill="hold" grpId="0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  <p:bldP spid="22" grpId="0"/>
      <p:bldP spid="22" grpId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4B2771B6-4CFC-3671-0E71-3EACEA731C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625906" y="2492691"/>
            <a:ext cx="6940188" cy="1867853"/>
          </a:xfrm>
          <a:prstGeom prst="rect">
            <a:avLst/>
          </a:prstGeom>
        </p:spPr>
      </p:pic>
      <p:pic>
        <p:nvPicPr>
          <p:cNvPr id="8" name="Grafik 7" descr="Green-GO">
            <a:extLst>
              <a:ext uri="{FF2B5EF4-FFF2-40B4-BE49-F238E27FC236}">
                <a16:creationId xmlns:a16="http://schemas.microsoft.com/office/drawing/2014/main" id="{72FF4553-0668-41CA-842D-AAB5D2E03EE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9793" y="295217"/>
            <a:ext cx="1300924" cy="755374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ED694B4D-B89B-471A-9531-93A33B6D4711}"/>
              </a:ext>
            </a:extLst>
          </p:cNvPr>
          <p:cNvSpPr txBox="1"/>
          <p:nvPr/>
        </p:nvSpPr>
        <p:spPr>
          <a:xfrm>
            <a:off x="1769033" y="296039"/>
            <a:ext cx="2472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>
                <a:latin typeface="Segoe UI Semibold" panose="020B0702040204020203" pitchFamily="34" charset="0"/>
                <a:cs typeface="Segoe UI Semibold" panose="020B0702040204020203" pitchFamily="34" charset="0"/>
              </a:rPr>
              <a:t>WE NEED TO </a:t>
            </a:r>
            <a:r>
              <a:rPr lang="de-DE" b="1">
                <a:solidFill>
                  <a:srgbClr val="368A4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TALK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87CEC856-2CE5-456A-A293-B6475058135B}"/>
              </a:ext>
            </a:extLst>
          </p:cNvPr>
          <p:cNvSpPr txBox="1"/>
          <p:nvPr/>
        </p:nvSpPr>
        <p:spPr>
          <a:xfrm>
            <a:off x="1769032" y="622414"/>
            <a:ext cx="5474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>
                <a:latin typeface="Segoe UI Semilight"/>
                <a:cs typeface="Segoe UI Semilight"/>
              </a:rPr>
              <a:t>EIN FLEXIBLES INTERKOM SYSTEM MIT POTENTIAL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EB1D4C0F-639A-4477-8D3D-EDC2860B91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2387600"/>
            <a:ext cx="914400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de-DE"/>
              <a:t>Rufzeichen</a:t>
            </a:r>
          </a:p>
        </p:txBody>
      </p:sp>
      <p:pic>
        <p:nvPicPr>
          <p:cNvPr id="14" name="Grafik 13">
            <a:hlinkClick r:id="rId6" action="ppaction://hlinksldjump"/>
            <a:extLst>
              <a:ext uri="{FF2B5EF4-FFF2-40B4-BE49-F238E27FC236}">
                <a16:creationId xmlns:a16="http://schemas.microsoft.com/office/drawing/2014/main" id="{5C90A244-2CF6-2637-FBD4-B85224F5CC8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344414" y="5526367"/>
            <a:ext cx="543088" cy="684763"/>
          </a:xfrm>
          <a:prstGeom prst="rect">
            <a:avLst/>
          </a:prstGeom>
          <a:effectLst/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181EAEB6-4120-D2BD-1BD4-C811E2467DD0}"/>
              </a:ext>
            </a:extLst>
          </p:cNvPr>
          <p:cNvSpPr txBox="1"/>
          <p:nvPr/>
        </p:nvSpPr>
        <p:spPr>
          <a:xfrm>
            <a:off x="5989321" y="6211131"/>
            <a:ext cx="60149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3200">
                <a:solidFill>
                  <a:srgbClr val="368A4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GESPRÄCHE </a:t>
            </a:r>
            <a:r>
              <a:rPr lang="de-DE" sz="3200">
                <a:solidFill>
                  <a:srgbClr val="368A4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BEATNWORTEN</a:t>
            </a:r>
            <a:endParaRPr lang="de-DE" sz="3200">
              <a:solidFill>
                <a:srgbClr val="368A4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98F08FB1-5822-A3E7-90B2-B7E97E915BC7}"/>
              </a:ext>
            </a:extLst>
          </p:cNvPr>
          <p:cNvSpPr txBox="1"/>
          <p:nvPr/>
        </p:nvSpPr>
        <p:spPr>
          <a:xfrm>
            <a:off x="6601229" y="5912888"/>
            <a:ext cx="30729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>
                <a:solidFill>
                  <a:srgbClr val="F9B13F"/>
                </a:solidFill>
                <a:latin typeface="Segoe UI Semilight" panose="020B0402040204020203" pitchFamily="34" charset="0"/>
                <a:ea typeface="Roboto" panose="02000000000000000000" pitchFamily="2" charset="0"/>
                <a:cs typeface="Segoe UI Semilight" panose="020B0402040204020203" pitchFamily="34" charset="0"/>
              </a:rPr>
              <a:t>BEDIENUNG</a:t>
            </a:r>
          </a:p>
        </p:txBody>
      </p:sp>
      <p:pic>
        <p:nvPicPr>
          <p:cNvPr id="29" name="Grafik 28">
            <a:extLst>
              <a:ext uri="{FF2B5EF4-FFF2-40B4-BE49-F238E27FC236}">
                <a16:creationId xmlns:a16="http://schemas.microsoft.com/office/drawing/2014/main" id="{B31E551B-1591-618B-F0DA-AF1C36EFF88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625906" y="2492691"/>
            <a:ext cx="6940188" cy="1867853"/>
          </a:xfrm>
          <a:prstGeom prst="rect">
            <a:avLst/>
          </a:prstGeom>
        </p:spPr>
      </p:pic>
      <p:sp>
        <p:nvSpPr>
          <p:cNvPr id="30" name="Textfeld 29">
            <a:extLst>
              <a:ext uri="{FF2B5EF4-FFF2-40B4-BE49-F238E27FC236}">
                <a16:creationId xmlns:a16="http://schemas.microsoft.com/office/drawing/2014/main" id="{9AC74313-EDB9-3265-F18A-3C5D1EB324A3}"/>
              </a:ext>
            </a:extLst>
          </p:cNvPr>
          <p:cNvSpPr txBox="1"/>
          <p:nvPr/>
        </p:nvSpPr>
        <p:spPr>
          <a:xfrm>
            <a:off x="2940443" y="1556033"/>
            <a:ext cx="534749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>
                <a:latin typeface="Segoe UI" panose="020B0502040204020203" pitchFamily="34" charset="0"/>
                <a:cs typeface="Segoe UI" panose="020B0502040204020203" pitchFamily="34" charset="0"/>
              </a:rPr>
              <a:t>Answer/Reply </a:t>
            </a:r>
            <a:r>
              <a:rPr lang="en-US" sz="2600" err="1">
                <a:latin typeface="Segoe UI" panose="020B0502040204020203" pitchFamily="34" charset="0"/>
                <a:cs typeface="Segoe UI" panose="020B0502040204020203" pitchFamily="34" charset="0"/>
              </a:rPr>
              <a:t>Funktion</a:t>
            </a:r>
            <a:endParaRPr lang="de-DE" sz="26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31" name="Gerader Verbinder 30">
            <a:extLst>
              <a:ext uri="{FF2B5EF4-FFF2-40B4-BE49-F238E27FC236}">
                <a16:creationId xmlns:a16="http://schemas.microsoft.com/office/drawing/2014/main" id="{7773C86B-35C1-4C86-6E1F-5625E9566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5618775" y="2147399"/>
            <a:ext cx="0" cy="463643"/>
          </a:xfrm>
          <a:prstGeom prst="line">
            <a:avLst/>
          </a:prstGeom>
          <a:ln w="38100">
            <a:solidFill>
              <a:srgbClr val="F9B13F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33" name="Rechteck: abgerundete Ecken 32">
            <a:extLst>
              <a:ext uri="{FF2B5EF4-FFF2-40B4-BE49-F238E27FC236}">
                <a16:creationId xmlns:a16="http://schemas.microsoft.com/office/drawing/2014/main" id="{50BF4009-D4D3-E94C-9CFB-4F82B4083AAE}"/>
              </a:ext>
            </a:extLst>
          </p:cNvPr>
          <p:cNvSpPr/>
          <p:nvPr/>
        </p:nvSpPr>
        <p:spPr>
          <a:xfrm>
            <a:off x="2666369" y="2611042"/>
            <a:ext cx="626900" cy="396000"/>
          </a:xfrm>
          <a:prstGeom prst="roundRect">
            <a:avLst>
              <a:gd name="adj" fmla="val 19944"/>
            </a:avLst>
          </a:prstGeom>
          <a:solidFill>
            <a:srgbClr val="368A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Rechteck: abgerundete Ecken 33">
            <a:extLst>
              <a:ext uri="{FF2B5EF4-FFF2-40B4-BE49-F238E27FC236}">
                <a16:creationId xmlns:a16="http://schemas.microsoft.com/office/drawing/2014/main" id="{7ABC0C39-8AD0-5049-AFBF-53B59B1821CA}"/>
              </a:ext>
            </a:extLst>
          </p:cNvPr>
          <p:cNvSpPr/>
          <p:nvPr/>
        </p:nvSpPr>
        <p:spPr>
          <a:xfrm>
            <a:off x="6652582" y="2611042"/>
            <a:ext cx="626900" cy="396000"/>
          </a:xfrm>
          <a:prstGeom prst="roundRect">
            <a:avLst>
              <a:gd name="adj" fmla="val 19944"/>
            </a:avLst>
          </a:prstGeom>
          <a:solidFill>
            <a:srgbClr val="368A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2" name="Grafik 31">
            <a:extLst>
              <a:ext uri="{FF2B5EF4-FFF2-40B4-BE49-F238E27FC236}">
                <a16:creationId xmlns:a16="http://schemas.microsoft.com/office/drawing/2014/main" id="{3820F247-D2B7-76E9-EB9B-A68913C91C6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flipH="1">
            <a:off x="6568071" y="2662945"/>
            <a:ext cx="1870306" cy="2324650"/>
          </a:xfrm>
          <a:prstGeom prst="rect">
            <a:avLst/>
          </a:prstGeom>
          <a:effectLst>
            <a:outerShdw blurRad="88900" dist="165100" dir="4740000" algn="tl" rotWithShape="0">
              <a:prstClr val="black">
                <a:alpha val="40000"/>
              </a:prstClr>
            </a:outerShdw>
          </a:effectLst>
        </p:spPr>
      </p:pic>
      <p:sp>
        <p:nvSpPr>
          <p:cNvPr id="36" name="Textfeld 35">
            <a:extLst>
              <a:ext uri="{FF2B5EF4-FFF2-40B4-BE49-F238E27FC236}">
                <a16:creationId xmlns:a16="http://schemas.microsoft.com/office/drawing/2014/main" id="{394AD054-1DD2-69C8-CE4C-D1D5C542561F}"/>
              </a:ext>
            </a:extLst>
          </p:cNvPr>
          <p:cNvSpPr txBox="1"/>
          <p:nvPr/>
        </p:nvSpPr>
        <p:spPr>
          <a:xfrm>
            <a:off x="-14829" y="2386093"/>
            <a:ext cx="226245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600" err="1">
                <a:latin typeface="Segoe UI" panose="020B0502040204020203" pitchFamily="34" charset="0"/>
                <a:cs typeface="Segoe UI" panose="020B0502040204020203" pitchFamily="34" charset="0"/>
              </a:rPr>
              <a:t>Eingehende</a:t>
            </a:r>
            <a:r>
              <a:rPr lang="en-US" sz="260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600" err="1">
                <a:latin typeface="Segoe UI" panose="020B0502040204020203" pitchFamily="34" charset="0"/>
                <a:cs typeface="Segoe UI" panose="020B0502040204020203" pitchFamily="34" charset="0"/>
              </a:rPr>
              <a:t>Verbindung</a:t>
            </a:r>
            <a:endParaRPr lang="de-DE" sz="26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37" name="Gerader Verbinder 36">
            <a:extLst>
              <a:ext uri="{FF2B5EF4-FFF2-40B4-BE49-F238E27FC236}">
                <a16:creationId xmlns:a16="http://schemas.microsoft.com/office/drawing/2014/main" id="{17206A39-EDDC-AD0B-EF5C-47834C0771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2342617" y="2832370"/>
            <a:ext cx="394233" cy="0"/>
          </a:xfrm>
          <a:prstGeom prst="line">
            <a:avLst/>
          </a:prstGeom>
          <a:ln w="38100">
            <a:solidFill>
              <a:srgbClr val="F9B13F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10442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grpId="0" nodeType="withEffect">
                                  <p:stCondLst>
                                    <p:cond delay="9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450"/>
                            </p:stCondLst>
                            <p:childTnLst>
                              <p:par>
                                <p:cTn id="23" presetID="2" presetClass="entr" presetSubtype="3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2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3" grpId="0" animBg="1"/>
      <p:bldP spid="33" grpId="1" animBg="1"/>
      <p:bldP spid="34" grpId="0" animBg="1"/>
      <p:bldP spid="34" grpId="1" animBg="1"/>
      <p:bldP spid="36" grpId="0"/>
      <p:bldP spid="36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Green-GO">
            <a:extLst>
              <a:ext uri="{FF2B5EF4-FFF2-40B4-BE49-F238E27FC236}">
                <a16:creationId xmlns:a16="http://schemas.microsoft.com/office/drawing/2014/main" id="{72FF4553-0668-41CA-842D-AAB5D2E03EE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9793" y="295217"/>
            <a:ext cx="1300924" cy="755374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ED694B4D-B89B-471A-9531-93A33B6D4711}"/>
              </a:ext>
            </a:extLst>
          </p:cNvPr>
          <p:cNvSpPr txBox="1"/>
          <p:nvPr/>
        </p:nvSpPr>
        <p:spPr>
          <a:xfrm>
            <a:off x="1769033" y="296039"/>
            <a:ext cx="2472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>
                <a:latin typeface="Segoe UI Semibold" panose="020B0702040204020203" pitchFamily="34" charset="0"/>
                <a:cs typeface="Segoe UI Semibold" panose="020B0702040204020203" pitchFamily="34" charset="0"/>
              </a:rPr>
              <a:t>WE NEED TO </a:t>
            </a:r>
            <a:r>
              <a:rPr lang="de-DE" b="1">
                <a:solidFill>
                  <a:srgbClr val="368A4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TALK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87CEC856-2CE5-456A-A293-B6475058135B}"/>
              </a:ext>
            </a:extLst>
          </p:cNvPr>
          <p:cNvSpPr txBox="1"/>
          <p:nvPr/>
        </p:nvSpPr>
        <p:spPr>
          <a:xfrm>
            <a:off x="1769032" y="622414"/>
            <a:ext cx="5474831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e-DE">
                <a:latin typeface="Segoe UI Semilight"/>
                <a:cs typeface="Segoe UI Semilight"/>
              </a:rPr>
              <a:t>EIN FLEXIBLES INTERKOM SYSTEM MIT POTENTIAL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F3CCAF69-02CA-4829-A776-4C69869BE19C}"/>
              </a:ext>
            </a:extLst>
          </p:cNvPr>
          <p:cNvSpPr txBox="1"/>
          <p:nvPr/>
        </p:nvSpPr>
        <p:spPr>
          <a:xfrm>
            <a:off x="824677" y="3719853"/>
            <a:ext cx="797519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600" b="1">
                <a:latin typeface="Segoe UI" panose="020B0502040204020203" pitchFamily="34" charset="0"/>
                <a:cs typeface="Segoe UI" panose="020B0502040204020203" pitchFamily="34" charset="0"/>
              </a:rPr>
              <a:t>3000</a:t>
            </a:r>
            <a:r>
              <a:rPr lang="de-DE" sz="2600">
                <a:latin typeface="Segoe UI" panose="020B0502040204020203" pitchFamily="34" charset="0"/>
                <a:cs typeface="Segoe UI" panose="020B0502040204020203" pitchFamily="34" charset="0"/>
              </a:rPr>
              <a:t> TEILNEHMER &amp; </a:t>
            </a:r>
            <a:r>
              <a:rPr lang="de-DE" sz="2600" b="1">
                <a:latin typeface="Segoe UI" panose="020B0502040204020203" pitchFamily="34" charset="0"/>
                <a:cs typeface="Segoe UI" panose="020B0502040204020203" pitchFamily="34" charset="0"/>
              </a:rPr>
              <a:t>400</a:t>
            </a:r>
            <a:r>
              <a:rPr lang="de-DE" sz="2600">
                <a:latin typeface="Segoe UI" panose="020B0502040204020203" pitchFamily="34" charset="0"/>
                <a:cs typeface="Segoe UI" panose="020B0502040204020203" pitchFamily="34" charset="0"/>
              </a:rPr>
              <a:t> GRUPPEN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3EFC802B-9B9F-4828-8FB3-ABB7DCAFFE7C}"/>
              </a:ext>
            </a:extLst>
          </p:cNvPr>
          <p:cNvSpPr txBox="1"/>
          <p:nvPr/>
        </p:nvSpPr>
        <p:spPr>
          <a:xfrm>
            <a:off x="824677" y="1752827"/>
            <a:ext cx="1057091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600">
                <a:latin typeface="Segoe UI" panose="020B0502040204020203" pitchFamily="34" charset="0"/>
                <a:cs typeface="Segoe UI" panose="020B0502040204020203" pitchFamily="34" charset="0"/>
              </a:rPr>
              <a:t>32 </a:t>
            </a:r>
            <a:r>
              <a:rPr lang="de-DE" sz="2600" b="1">
                <a:latin typeface="Segoe UI" panose="020B0502040204020203" pitchFamily="34" charset="0"/>
                <a:cs typeface="Segoe UI" panose="020B0502040204020203" pitchFamily="34" charset="0"/>
              </a:rPr>
              <a:t>INDIVIDUELLE</a:t>
            </a:r>
            <a:r>
              <a:rPr lang="de-DE" sz="2600">
                <a:latin typeface="Segoe UI" panose="020B0502040204020203" pitchFamily="34" charset="0"/>
                <a:cs typeface="Segoe UI" panose="020B0502040204020203" pitchFamily="34" charset="0"/>
              </a:rPr>
              <a:t> KANÄLE AUF JEDEM GERÄT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04DFEE34-EF87-429B-9AAC-361F8B8827DD}"/>
              </a:ext>
            </a:extLst>
          </p:cNvPr>
          <p:cNvSpPr txBox="1"/>
          <p:nvPr/>
        </p:nvSpPr>
        <p:spPr>
          <a:xfrm>
            <a:off x="827853" y="2759200"/>
            <a:ext cx="817183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600">
                <a:latin typeface="Segoe UI" panose="020B0502040204020203" pitchFamily="34" charset="0"/>
                <a:cs typeface="Segoe UI" panose="020B0502040204020203" pitchFamily="34" charset="0"/>
              </a:rPr>
              <a:t>EXTRA KANÄLE FÜR </a:t>
            </a:r>
            <a:r>
              <a:rPr lang="de-DE" sz="2600" b="1">
                <a:latin typeface="Segoe UI" panose="020B0502040204020203" pitchFamily="34" charset="0"/>
                <a:cs typeface="Segoe UI" panose="020B0502040204020203" pitchFamily="34" charset="0"/>
              </a:rPr>
              <a:t>PROGRAMMTON</a:t>
            </a:r>
            <a:r>
              <a:rPr lang="de-DE" sz="2600">
                <a:latin typeface="Segoe UI" panose="020B0502040204020203" pitchFamily="34" charset="0"/>
                <a:cs typeface="Segoe UI" panose="020B0502040204020203" pitchFamily="34" charset="0"/>
              </a:rPr>
              <a:t> &amp; </a:t>
            </a:r>
            <a:r>
              <a:rPr lang="de-DE" sz="2600" b="1">
                <a:latin typeface="Segoe UI" panose="020B0502040204020203" pitchFamily="34" charset="0"/>
                <a:cs typeface="Segoe UI" panose="020B0502040204020203" pitchFamily="34" charset="0"/>
              </a:rPr>
              <a:t>ANSAGEN</a:t>
            </a:r>
            <a:endParaRPr lang="de-DE" sz="26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184050FD-5508-4DB3-BDD0-F40B72F41C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135034" y="6401863"/>
            <a:ext cx="241302" cy="241302"/>
          </a:xfrm>
          <a:prstGeom prst="ellipse">
            <a:avLst/>
          </a:prstGeom>
          <a:solidFill>
            <a:srgbClr val="F9B1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9B13F"/>
              </a:solidFill>
            </a:endParaRP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6D2F94FC-1AD7-458D-8B6D-67D897054410}"/>
              </a:ext>
            </a:extLst>
          </p:cNvPr>
          <p:cNvSpPr txBox="1"/>
          <p:nvPr/>
        </p:nvSpPr>
        <p:spPr>
          <a:xfrm>
            <a:off x="824677" y="4710986"/>
            <a:ext cx="770603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600">
                <a:latin typeface="Segoe UI" panose="020B0502040204020203" pitchFamily="34" charset="0"/>
                <a:cs typeface="Segoe UI" panose="020B0502040204020203" pitchFamily="34" charset="0"/>
              </a:rPr>
              <a:t>BIS ZU 300 AKTIVE &amp; </a:t>
            </a:r>
            <a:r>
              <a:rPr lang="de-DE" sz="2600" b="1">
                <a:latin typeface="Segoe UI" panose="020B0502040204020203" pitchFamily="34" charset="0"/>
                <a:cs typeface="Segoe UI" panose="020B0502040204020203" pitchFamily="34" charset="0"/>
              </a:rPr>
              <a:t>GLEICHZEITIGE</a:t>
            </a:r>
            <a:r>
              <a:rPr lang="de-DE" sz="2600">
                <a:latin typeface="Segoe UI" panose="020B0502040204020203" pitchFamily="34" charset="0"/>
                <a:cs typeface="Segoe UI" panose="020B0502040204020203" pitchFamily="34" charset="0"/>
              </a:rPr>
              <a:t> GESPRÄCHE</a:t>
            </a:r>
          </a:p>
        </p:txBody>
      </p:sp>
      <p:sp>
        <p:nvSpPr>
          <p:cNvPr id="64" name="Ellipse 63">
            <a:extLst>
              <a:ext uri="{FF2B5EF4-FFF2-40B4-BE49-F238E27FC236}">
                <a16:creationId xmlns:a16="http://schemas.microsoft.com/office/drawing/2014/main" id="{C84AD068-0677-4ED5-B061-5A732FBAE9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135034" y="6401863"/>
            <a:ext cx="241302" cy="241302"/>
          </a:xfrm>
          <a:prstGeom prst="ellipse">
            <a:avLst/>
          </a:prstGeom>
          <a:solidFill>
            <a:srgbClr val="F9B1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9B13F"/>
              </a:solidFill>
            </a:endParaRPr>
          </a:p>
        </p:txBody>
      </p:sp>
      <p:sp>
        <p:nvSpPr>
          <p:cNvPr id="65" name="Ellipse 64">
            <a:extLst>
              <a:ext uri="{FF2B5EF4-FFF2-40B4-BE49-F238E27FC236}">
                <a16:creationId xmlns:a16="http://schemas.microsoft.com/office/drawing/2014/main" id="{775E2018-53D3-4BD6-8C23-DE04C94720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135034" y="6401863"/>
            <a:ext cx="241302" cy="241302"/>
          </a:xfrm>
          <a:prstGeom prst="ellipse">
            <a:avLst/>
          </a:prstGeom>
          <a:solidFill>
            <a:srgbClr val="F9B1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9B13F"/>
              </a:solidFill>
            </a:endParaRPr>
          </a:p>
        </p:txBody>
      </p:sp>
      <p:sp>
        <p:nvSpPr>
          <p:cNvPr id="66" name="Ellipse 65">
            <a:extLst>
              <a:ext uri="{FF2B5EF4-FFF2-40B4-BE49-F238E27FC236}">
                <a16:creationId xmlns:a16="http://schemas.microsoft.com/office/drawing/2014/main" id="{AA77DCF2-5F21-48D2-B6F2-5E8B271DCC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135034" y="6401863"/>
            <a:ext cx="241302" cy="241302"/>
          </a:xfrm>
          <a:prstGeom prst="ellipse">
            <a:avLst/>
          </a:prstGeom>
          <a:solidFill>
            <a:srgbClr val="F9B1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9B13F"/>
              </a:solidFill>
            </a:endParaRPr>
          </a:p>
        </p:txBody>
      </p:sp>
      <p:sp>
        <p:nvSpPr>
          <p:cNvPr id="67" name="Ellipse 66">
            <a:extLst>
              <a:ext uri="{FF2B5EF4-FFF2-40B4-BE49-F238E27FC236}">
                <a16:creationId xmlns:a16="http://schemas.microsoft.com/office/drawing/2014/main" id="{ECF4A669-BC03-41A0-91A2-A424593C1C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135034" y="6401863"/>
            <a:ext cx="241302" cy="241302"/>
          </a:xfrm>
          <a:prstGeom prst="ellipse">
            <a:avLst/>
          </a:prstGeom>
          <a:solidFill>
            <a:srgbClr val="F9B1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9B13F"/>
              </a:solidFill>
            </a:endParaRPr>
          </a:p>
        </p:txBody>
      </p:sp>
      <p:sp>
        <p:nvSpPr>
          <p:cNvPr id="68" name="Ellipse 67">
            <a:extLst>
              <a:ext uri="{FF2B5EF4-FFF2-40B4-BE49-F238E27FC236}">
                <a16:creationId xmlns:a16="http://schemas.microsoft.com/office/drawing/2014/main" id="{5E6C35F9-8C74-43F1-9A8B-9BD1C5FEA4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135034" y="6401863"/>
            <a:ext cx="241302" cy="241302"/>
          </a:xfrm>
          <a:prstGeom prst="ellipse">
            <a:avLst/>
          </a:prstGeom>
          <a:solidFill>
            <a:srgbClr val="F9B1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9B13F"/>
              </a:solidFill>
            </a:endParaRPr>
          </a:p>
        </p:txBody>
      </p:sp>
      <p:sp>
        <p:nvSpPr>
          <p:cNvPr id="69" name="Ellipse 68">
            <a:extLst>
              <a:ext uri="{FF2B5EF4-FFF2-40B4-BE49-F238E27FC236}">
                <a16:creationId xmlns:a16="http://schemas.microsoft.com/office/drawing/2014/main" id="{301DACFE-79C2-4CC3-A3E2-15FF23BEEC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129369" y="6401863"/>
            <a:ext cx="241302" cy="241302"/>
          </a:xfrm>
          <a:prstGeom prst="ellipse">
            <a:avLst/>
          </a:prstGeom>
          <a:solidFill>
            <a:srgbClr val="F9B1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9B13F"/>
              </a:solidFill>
            </a:endParaRPr>
          </a:p>
        </p:txBody>
      </p:sp>
      <p:sp>
        <p:nvSpPr>
          <p:cNvPr id="76" name="Ellipse 75">
            <a:extLst>
              <a:ext uri="{FF2B5EF4-FFF2-40B4-BE49-F238E27FC236}">
                <a16:creationId xmlns:a16="http://schemas.microsoft.com/office/drawing/2014/main" id="{6643A143-A981-4DCF-BA47-6D0176035A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129369" y="6401863"/>
            <a:ext cx="241302" cy="241302"/>
          </a:xfrm>
          <a:prstGeom prst="ellipse">
            <a:avLst/>
          </a:prstGeom>
          <a:solidFill>
            <a:srgbClr val="F9B1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9B13F"/>
              </a:solidFill>
            </a:endParaRPr>
          </a:p>
        </p:txBody>
      </p:sp>
      <p:sp>
        <p:nvSpPr>
          <p:cNvPr id="77" name="Ellipse 76">
            <a:extLst>
              <a:ext uri="{FF2B5EF4-FFF2-40B4-BE49-F238E27FC236}">
                <a16:creationId xmlns:a16="http://schemas.microsoft.com/office/drawing/2014/main" id="{594EFF1B-0A7B-4860-8DE6-E4725E5867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129369" y="6401863"/>
            <a:ext cx="241302" cy="241302"/>
          </a:xfrm>
          <a:prstGeom prst="ellipse">
            <a:avLst/>
          </a:prstGeom>
          <a:solidFill>
            <a:srgbClr val="F9B1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9B13F"/>
              </a:solidFill>
            </a:endParaRPr>
          </a:p>
        </p:txBody>
      </p:sp>
      <p:sp>
        <p:nvSpPr>
          <p:cNvPr id="78" name="Ellipse 77">
            <a:extLst>
              <a:ext uri="{FF2B5EF4-FFF2-40B4-BE49-F238E27FC236}">
                <a16:creationId xmlns:a16="http://schemas.microsoft.com/office/drawing/2014/main" id="{AC3FAAA8-F7A3-4B5D-8AF0-AEB83A964B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129369" y="6401863"/>
            <a:ext cx="241302" cy="241302"/>
          </a:xfrm>
          <a:prstGeom prst="ellipse">
            <a:avLst/>
          </a:prstGeom>
          <a:solidFill>
            <a:srgbClr val="F9B1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9B13F"/>
              </a:solidFill>
            </a:endParaRPr>
          </a:p>
        </p:txBody>
      </p:sp>
      <p:sp>
        <p:nvSpPr>
          <p:cNvPr id="79" name="Ellipse 78">
            <a:extLst>
              <a:ext uri="{FF2B5EF4-FFF2-40B4-BE49-F238E27FC236}">
                <a16:creationId xmlns:a16="http://schemas.microsoft.com/office/drawing/2014/main" id="{0AC414FB-0997-4C4B-AF00-C8FAA7897E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129369" y="6401863"/>
            <a:ext cx="241302" cy="241302"/>
          </a:xfrm>
          <a:prstGeom prst="ellipse">
            <a:avLst/>
          </a:prstGeom>
          <a:solidFill>
            <a:srgbClr val="F9B1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9B13F"/>
              </a:solidFill>
            </a:endParaRPr>
          </a:p>
        </p:txBody>
      </p:sp>
      <p:sp>
        <p:nvSpPr>
          <p:cNvPr id="80" name="Ellipse 79">
            <a:extLst>
              <a:ext uri="{FF2B5EF4-FFF2-40B4-BE49-F238E27FC236}">
                <a16:creationId xmlns:a16="http://schemas.microsoft.com/office/drawing/2014/main" id="{250EF5B8-AE64-4268-B30E-7F56D4C958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129369" y="6401863"/>
            <a:ext cx="241302" cy="241302"/>
          </a:xfrm>
          <a:prstGeom prst="ellipse">
            <a:avLst/>
          </a:prstGeom>
          <a:solidFill>
            <a:srgbClr val="F9B1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9B13F"/>
              </a:solidFill>
            </a:endParaRPr>
          </a:p>
        </p:txBody>
      </p:sp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71BE5E98-8DA1-4AE8-A0B0-65F8DB7B4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934720" y="2245270"/>
            <a:ext cx="6124986" cy="0"/>
          </a:xfrm>
          <a:prstGeom prst="line">
            <a:avLst/>
          </a:prstGeom>
          <a:ln w="92075" cap="rnd">
            <a:solidFill>
              <a:srgbClr val="F9B1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Gerader Verbinder 80">
            <a:extLst>
              <a:ext uri="{FF2B5EF4-FFF2-40B4-BE49-F238E27FC236}">
                <a16:creationId xmlns:a16="http://schemas.microsoft.com/office/drawing/2014/main" id="{C548CA30-BB16-438A-9E88-8E02C0B5C2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934720" y="3259263"/>
            <a:ext cx="6972151" cy="0"/>
          </a:xfrm>
          <a:prstGeom prst="line">
            <a:avLst/>
          </a:prstGeom>
          <a:ln w="92075" cap="rnd">
            <a:solidFill>
              <a:srgbClr val="F9B1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Gerader Verbinder 81">
            <a:extLst>
              <a:ext uri="{FF2B5EF4-FFF2-40B4-BE49-F238E27FC236}">
                <a16:creationId xmlns:a16="http://schemas.microsoft.com/office/drawing/2014/main" id="{549F4E0C-4E5B-4F4A-BE0F-98065335DC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934720" y="4217819"/>
            <a:ext cx="4461625" cy="0"/>
          </a:xfrm>
          <a:prstGeom prst="line">
            <a:avLst/>
          </a:prstGeom>
          <a:ln w="92075" cap="rnd">
            <a:solidFill>
              <a:srgbClr val="F9B1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Gerader Verbinder 84">
            <a:extLst>
              <a:ext uri="{FF2B5EF4-FFF2-40B4-BE49-F238E27FC236}">
                <a16:creationId xmlns:a16="http://schemas.microsoft.com/office/drawing/2014/main" id="{C4605D0A-A7EE-4C44-8A1E-5FDF113A19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934720" y="5215008"/>
            <a:ext cx="6633399" cy="0"/>
          </a:xfrm>
          <a:prstGeom prst="line">
            <a:avLst/>
          </a:prstGeom>
          <a:ln w="92075" cap="rnd">
            <a:solidFill>
              <a:srgbClr val="F9B1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Ellipse 85">
            <a:extLst>
              <a:ext uri="{FF2B5EF4-FFF2-40B4-BE49-F238E27FC236}">
                <a16:creationId xmlns:a16="http://schemas.microsoft.com/office/drawing/2014/main" id="{35881E87-57EA-4936-96E9-6110641220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123704" y="6401863"/>
            <a:ext cx="241302" cy="241302"/>
          </a:xfrm>
          <a:prstGeom prst="ellipse">
            <a:avLst/>
          </a:prstGeom>
          <a:solidFill>
            <a:srgbClr val="F9B1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9B13F"/>
              </a:solidFill>
            </a:endParaRPr>
          </a:p>
        </p:txBody>
      </p:sp>
      <p:sp>
        <p:nvSpPr>
          <p:cNvPr id="89" name="Ellipse 88">
            <a:extLst>
              <a:ext uri="{FF2B5EF4-FFF2-40B4-BE49-F238E27FC236}">
                <a16:creationId xmlns:a16="http://schemas.microsoft.com/office/drawing/2014/main" id="{732356E8-BEF0-4C8B-9F37-0CD6BB70F7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123704" y="6401863"/>
            <a:ext cx="241302" cy="241302"/>
          </a:xfrm>
          <a:prstGeom prst="ellipse">
            <a:avLst/>
          </a:prstGeom>
          <a:solidFill>
            <a:srgbClr val="F9B1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9B13F"/>
              </a:solidFill>
            </a:endParaRPr>
          </a:p>
        </p:txBody>
      </p:sp>
      <p:sp>
        <p:nvSpPr>
          <p:cNvPr id="90" name="Ellipse 89">
            <a:extLst>
              <a:ext uri="{FF2B5EF4-FFF2-40B4-BE49-F238E27FC236}">
                <a16:creationId xmlns:a16="http://schemas.microsoft.com/office/drawing/2014/main" id="{BF262170-1A6C-42CF-A1B9-463D4A79C6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123704" y="6401863"/>
            <a:ext cx="241302" cy="241302"/>
          </a:xfrm>
          <a:prstGeom prst="ellipse">
            <a:avLst/>
          </a:prstGeom>
          <a:solidFill>
            <a:srgbClr val="F9B1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9B13F"/>
              </a:solidFill>
            </a:endParaRPr>
          </a:p>
        </p:txBody>
      </p:sp>
      <p:sp>
        <p:nvSpPr>
          <p:cNvPr id="91" name="Ellipse 90">
            <a:extLst>
              <a:ext uri="{FF2B5EF4-FFF2-40B4-BE49-F238E27FC236}">
                <a16:creationId xmlns:a16="http://schemas.microsoft.com/office/drawing/2014/main" id="{DC4D3529-ED83-4D32-8AF8-F4B9726DFB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123704" y="6401863"/>
            <a:ext cx="241302" cy="241302"/>
          </a:xfrm>
          <a:prstGeom prst="ellipse">
            <a:avLst/>
          </a:prstGeom>
          <a:solidFill>
            <a:srgbClr val="F9B1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9B13F"/>
              </a:solidFill>
            </a:endParaRPr>
          </a:p>
        </p:txBody>
      </p:sp>
      <p:sp>
        <p:nvSpPr>
          <p:cNvPr id="92" name="Ellipse 91">
            <a:extLst>
              <a:ext uri="{FF2B5EF4-FFF2-40B4-BE49-F238E27FC236}">
                <a16:creationId xmlns:a16="http://schemas.microsoft.com/office/drawing/2014/main" id="{480BD84C-9C09-455D-AADD-C833829087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123704" y="6401863"/>
            <a:ext cx="241302" cy="241302"/>
          </a:xfrm>
          <a:prstGeom prst="ellipse">
            <a:avLst/>
          </a:prstGeom>
          <a:solidFill>
            <a:srgbClr val="F9B1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9B13F"/>
              </a:solidFill>
            </a:endParaRPr>
          </a:p>
        </p:txBody>
      </p:sp>
      <p:sp>
        <p:nvSpPr>
          <p:cNvPr id="93" name="Ellipse 92">
            <a:extLst>
              <a:ext uri="{FF2B5EF4-FFF2-40B4-BE49-F238E27FC236}">
                <a16:creationId xmlns:a16="http://schemas.microsoft.com/office/drawing/2014/main" id="{F14436EF-236A-4E24-B3F1-29119FC662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123704" y="6401863"/>
            <a:ext cx="241302" cy="241302"/>
          </a:xfrm>
          <a:prstGeom prst="ellipse">
            <a:avLst/>
          </a:prstGeom>
          <a:solidFill>
            <a:srgbClr val="F9B1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9B13F"/>
              </a:solidFill>
            </a:endParaRPr>
          </a:p>
        </p:txBody>
      </p:sp>
      <p:sp>
        <p:nvSpPr>
          <p:cNvPr id="95" name="Ellipse 94">
            <a:extLst>
              <a:ext uri="{FF2B5EF4-FFF2-40B4-BE49-F238E27FC236}">
                <a16:creationId xmlns:a16="http://schemas.microsoft.com/office/drawing/2014/main" id="{DFD964A4-CC25-4054-B5C7-482A5B9837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123704" y="6401863"/>
            <a:ext cx="241302" cy="241302"/>
          </a:xfrm>
          <a:prstGeom prst="ellipse">
            <a:avLst/>
          </a:prstGeom>
          <a:solidFill>
            <a:srgbClr val="F9B1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9B13F"/>
              </a:solidFill>
            </a:endParaRPr>
          </a:p>
        </p:txBody>
      </p:sp>
      <p:sp>
        <p:nvSpPr>
          <p:cNvPr id="97" name="Ellipse 96">
            <a:extLst>
              <a:ext uri="{FF2B5EF4-FFF2-40B4-BE49-F238E27FC236}">
                <a16:creationId xmlns:a16="http://schemas.microsoft.com/office/drawing/2014/main" id="{A054CFDD-859B-41D0-894F-61DC4809DE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123704" y="6401863"/>
            <a:ext cx="241302" cy="241302"/>
          </a:xfrm>
          <a:prstGeom prst="ellipse">
            <a:avLst/>
          </a:prstGeom>
          <a:solidFill>
            <a:srgbClr val="F9B1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9B13F"/>
              </a:solidFill>
            </a:endParaRPr>
          </a:p>
        </p:txBody>
      </p:sp>
      <p:sp>
        <p:nvSpPr>
          <p:cNvPr id="98" name="Ellipse 97">
            <a:extLst>
              <a:ext uri="{FF2B5EF4-FFF2-40B4-BE49-F238E27FC236}">
                <a16:creationId xmlns:a16="http://schemas.microsoft.com/office/drawing/2014/main" id="{EA2303EC-8296-4C0A-9FD0-D3B11D3462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123704" y="6401863"/>
            <a:ext cx="241302" cy="241302"/>
          </a:xfrm>
          <a:prstGeom prst="ellipse">
            <a:avLst/>
          </a:prstGeom>
          <a:solidFill>
            <a:srgbClr val="F9B1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9B13F"/>
              </a:solidFill>
            </a:endParaRPr>
          </a:p>
        </p:txBody>
      </p:sp>
      <p:sp>
        <p:nvSpPr>
          <p:cNvPr id="99" name="Ellipse 98">
            <a:extLst>
              <a:ext uri="{FF2B5EF4-FFF2-40B4-BE49-F238E27FC236}">
                <a16:creationId xmlns:a16="http://schemas.microsoft.com/office/drawing/2014/main" id="{6CFF0410-08B2-436E-A77B-83805E1C0B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123704" y="6401863"/>
            <a:ext cx="241302" cy="241302"/>
          </a:xfrm>
          <a:prstGeom prst="ellipse">
            <a:avLst/>
          </a:prstGeom>
          <a:solidFill>
            <a:srgbClr val="F9B1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9B13F"/>
              </a:solidFill>
            </a:endParaRPr>
          </a:p>
        </p:txBody>
      </p:sp>
      <p:sp>
        <p:nvSpPr>
          <p:cNvPr id="100" name="Ellipse 99">
            <a:extLst>
              <a:ext uri="{FF2B5EF4-FFF2-40B4-BE49-F238E27FC236}">
                <a16:creationId xmlns:a16="http://schemas.microsoft.com/office/drawing/2014/main" id="{7B7E18BA-31A2-451C-A54A-094B22557B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123704" y="6401863"/>
            <a:ext cx="241302" cy="241302"/>
          </a:xfrm>
          <a:prstGeom prst="ellipse">
            <a:avLst/>
          </a:prstGeom>
          <a:solidFill>
            <a:srgbClr val="F9B1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9B13F"/>
              </a:solidFill>
            </a:endParaRPr>
          </a:p>
        </p:txBody>
      </p:sp>
      <p:sp>
        <p:nvSpPr>
          <p:cNvPr id="101" name="Ellipse 100">
            <a:extLst>
              <a:ext uri="{FF2B5EF4-FFF2-40B4-BE49-F238E27FC236}">
                <a16:creationId xmlns:a16="http://schemas.microsoft.com/office/drawing/2014/main" id="{212646EE-7A07-4299-9B09-B0F59E4952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123704" y="6401863"/>
            <a:ext cx="241302" cy="241302"/>
          </a:xfrm>
          <a:prstGeom prst="ellipse">
            <a:avLst/>
          </a:prstGeom>
          <a:solidFill>
            <a:srgbClr val="F9B1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9B13F"/>
              </a:solidFill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EB1D4C0F-639A-4477-8D3D-EDC2860B91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2387600"/>
            <a:ext cx="914400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de-DE"/>
              <a:t>About Green-GO (3)</a:t>
            </a:r>
          </a:p>
        </p:txBody>
      </p:sp>
      <p:sp>
        <p:nvSpPr>
          <p:cNvPr id="44" name="Textfeld 43">
            <a:extLst>
              <a:ext uri="{FF2B5EF4-FFF2-40B4-BE49-F238E27FC236}">
                <a16:creationId xmlns:a16="http://schemas.microsoft.com/office/drawing/2014/main" id="{FA0A3B38-46FC-45A7-9C68-C217B062D562}"/>
              </a:ext>
            </a:extLst>
          </p:cNvPr>
          <p:cNvSpPr txBox="1"/>
          <p:nvPr/>
        </p:nvSpPr>
        <p:spPr>
          <a:xfrm>
            <a:off x="8307421" y="6211131"/>
            <a:ext cx="36968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3200">
                <a:solidFill>
                  <a:srgbClr val="F9B13F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ABOUT </a:t>
            </a:r>
            <a:r>
              <a:rPr lang="de-DE" sz="3200">
                <a:solidFill>
                  <a:srgbClr val="368A4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GREEN-GO</a:t>
            </a:r>
            <a:endParaRPr lang="de-DE" sz="3200">
              <a:solidFill>
                <a:srgbClr val="368A4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40" name="Grafik 39">
            <a:hlinkClick r:id="rId5" action="ppaction://hlinksldjump"/>
            <a:extLst>
              <a:ext uri="{FF2B5EF4-FFF2-40B4-BE49-F238E27FC236}">
                <a16:creationId xmlns:a16="http://schemas.microsoft.com/office/drawing/2014/main" id="{541B2665-275F-1AF3-5D9E-A84B777BE3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344414" y="5528789"/>
            <a:ext cx="543088" cy="684763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0747420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4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4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4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4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4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0" presetClass="path" presetSubtype="0" accel="31250" decel="21875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3.33333E-6 2.59259E-6 L -0.54179 -0.00278 C -0.59153 -0.00347 -0.59466 -0.04908 -0.59466 -0.11297 C -0.59466 -0.28172 -0.59362 -0.46273 -0.59362 -0.62894 " pathEditMode="relative" rAng="0" ptsTypes="AAAA">
                                      <p:cBhvr>
                                        <p:cTn id="24" dur="16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740" y="-31458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31250" decel="21875" fill="hold" grpId="0" nodeType="withEffect">
                                  <p:stCondLst>
                                    <p:cond delay="110"/>
                                  </p:stCondLst>
                                  <p:childTnLst>
                                    <p:animMotion origin="layout" path="M -3.33333E-6 2.59259E-6 L -0.54179 -0.00278 C -0.59153 -0.00347 -0.59466 -0.04908 -0.59466 -0.11297 C -0.59466 -0.28172 -0.59362 -0.46273 -0.59362 -0.62894 " pathEditMode="relative" rAng="0" ptsTypes="AAAA">
                                      <p:cBhvr>
                                        <p:cTn id="26" dur="16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740" y="-3145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ccel="31250" decel="21875" fill="hold" grpId="0" nodeType="withEffect">
                                  <p:stCondLst>
                                    <p:cond delay="120"/>
                                  </p:stCondLst>
                                  <p:childTnLst>
                                    <p:animMotion origin="layout" path="M -3.33333E-6 2.59259E-6 L -0.54179 -0.00278 C -0.59153 -0.00347 -0.59466 -0.04908 -0.59466 -0.11297 C -0.59466 -0.28172 -0.59362 -0.46273 -0.59362 -0.62894 " pathEditMode="relative" rAng="0" ptsTypes="AAAA">
                                      <p:cBhvr>
                                        <p:cTn id="28" dur="16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740" y="-31458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31250" decel="21875" fill="hold" grpId="0" nodeType="withEffect">
                                  <p:stCondLst>
                                    <p:cond delay="130"/>
                                  </p:stCondLst>
                                  <p:childTnLst>
                                    <p:animMotion origin="layout" path="M -3.33333E-6 2.59259E-6 L -0.54179 -0.00278 C -0.59153 -0.00347 -0.59466 -0.04908 -0.59466 -0.11297 C -0.59466 -0.28172 -0.59362 -0.46273 -0.59362 -0.62894 " pathEditMode="relative" rAng="0" ptsTypes="AAAA">
                                      <p:cBhvr>
                                        <p:cTn id="30" dur="16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740" y="-31458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31250" decel="21875" fill="hold" grpId="0" nodeType="withEffect">
                                  <p:stCondLst>
                                    <p:cond delay="140"/>
                                  </p:stCondLst>
                                  <p:childTnLst>
                                    <p:animMotion origin="layout" path="M -3.33333E-6 2.59259E-6 L -0.54179 -0.00278 C -0.59153 -0.00347 -0.59466 -0.04908 -0.59466 -0.11297 C -0.59466 -0.28172 -0.59362 -0.46273 -0.59362 -0.62894 " pathEditMode="relative" rAng="0" ptsTypes="AAAA">
                                      <p:cBhvr>
                                        <p:cTn id="32" dur="16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740" y="-31458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31250" decel="21875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animMotion origin="layout" path="M -3.33333E-6 2.59259E-6 L -0.54179 -0.00278 C -0.59153 -0.00347 -0.59466 -0.04908 -0.59466 -0.11297 C -0.59466 -0.28172 -0.59362 -0.46273 -0.59362 -0.62894 " pathEditMode="relative" rAng="0" ptsTypes="AAAA">
                                      <p:cBhvr>
                                        <p:cTn id="34" dur="16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740" y="-31458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8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9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xit" presetSubtype="1" fill="hold" grpId="2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2" presetClass="exit" presetSubtype="1" fill="hold" grpId="2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2" presetClass="exit" presetSubtype="1" fill="hold" grpId="2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xit" presetSubtype="1" fill="hold" grpId="2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xit" presetSubtype="1" fill="hold" grpId="2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2" presetClass="exit" presetSubtype="1" fill="hold" grpId="2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200"/>
                            </p:stCondLst>
                            <p:childTnLst>
                              <p:par>
                                <p:cTn id="60" presetID="22" presetClass="exit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2" fill="hold" grpId="1" nodeType="with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2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2" fill="hold" grpId="1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2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2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0" presetClass="path" presetSubtype="0" accel="50714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2.70833E-6 2.59259E-6 L -0.54179 -0.00278 C -0.59153 -0.00394 -0.59466 -0.04931 -0.59466 -0.11297 C -0.59466 -0.28172 -0.59414 -0.31551 -0.59414 -0.48172 " pathEditMode="relative" rAng="0" ptsTypes="AAAA">
                                      <p:cBhvr>
                                        <p:cTn id="84" dur="14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740" y="-24097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0" presetClass="path" presetSubtype="0" accel="50714" fill="hold" grpId="0" nodeType="withEffect">
                                  <p:stCondLst>
                                    <p:cond delay="110"/>
                                  </p:stCondLst>
                                  <p:childTnLst>
                                    <p:animMotion origin="layout" path="M -2.70833E-6 2.59259E-6 L -0.54179 -0.00278 C -0.59153 -0.00394 -0.59466 -0.04931 -0.59466 -0.11297 C -0.59466 -0.28172 -0.59414 -0.31551 -0.59414 -0.48172 " pathEditMode="relative" rAng="0" ptsTypes="AAAA">
                                      <p:cBhvr>
                                        <p:cTn id="86" dur="14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740" y="-24097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0" presetClass="path" presetSubtype="0" accel="50714" fill="hold" grpId="0" nodeType="withEffect">
                                  <p:stCondLst>
                                    <p:cond delay="120"/>
                                  </p:stCondLst>
                                  <p:childTnLst>
                                    <p:animMotion origin="layout" path="M -2.70833E-6 2.59259E-6 L -0.54179 -0.00278 C -0.59153 -0.00394 -0.59466 -0.04931 -0.59466 -0.11297 C -0.59466 -0.28172 -0.59414 -0.31551 -0.59414 -0.48172 " pathEditMode="relative" rAng="0" ptsTypes="AAAA">
                                      <p:cBhvr>
                                        <p:cTn id="88" dur="14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740" y="-24097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0" presetClass="path" presetSubtype="0" accel="50714" fill="hold" grpId="0" nodeType="withEffect">
                                  <p:stCondLst>
                                    <p:cond delay="130"/>
                                  </p:stCondLst>
                                  <p:childTnLst>
                                    <p:animMotion origin="layout" path="M -2.70833E-6 2.59259E-6 L -0.54179 -0.00278 C -0.59153 -0.00394 -0.59466 -0.04931 -0.59466 -0.11297 C -0.59466 -0.28172 -0.59414 -0.31551 -0.59414 -0.48172 " pathEditMode="relative" rAng="0" ptsTypes="AAAA">
                                      <p:cBhvr>
                                        <p:cTn id="90" dur="14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740" y="-24097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0" presetClass="path" presetSubtype="0" accel="50714" fill="hold" grpId="0" nodeType="withEffect">
                                  <p:stCondLst>
                                    <p:cond delay="140"/>
                                  </p:stCondLst>
                                  <p:childTnLst>
                                    <p:animMotion origin="layout" path="M -2.70833E-6 2.59259E-6 L -0.54179 -0.00278 C -0.59153 -0.00394 -0.59466 -0.04931 -0.59466 -0.11297 C -0.59466 -0.28172 -0.59414 -0.31551 -0.59414 -0.48172 " pathEditMode="relative" rAng="0" ptsTypes="AAAA">
                                      <p:cBhvr>
                                        <p:cTn id="92" dur="14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740" y="-24097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0" presetClass="path" presetSubtype="0" accel="50714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animMotion origin="layout" path="M -2.70833E-6 2.59259E-6 L -0.54179 -0.00278 C -0.59153 -0.00394 -0.59466 -0.04931 -0.59466 -0.11297 C -0.59466 -0.28172 -0.59414 -0.31551 -0.59414 -0.48172 " pathEditMode="relative" rAng="0" ptsTypes="AAAA">
                                      <p:cBhvr>
                                        <p:cTn id="94" dur="14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740" y="-24097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8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9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xit" presetSubtype="1" fill="hold" grpId="2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0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2" presetClass="exit" presetSubtype="1" fill="hold" grpId="2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0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2" presetClass="exit" presetSubtype="1" fill="hold" grpId="2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0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22" presetClass="exit" presetSubtype="1" fill="hold" grpId="2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1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22" presetClass="exit" presetSubtype="1" fill="hold" grpId="2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1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22" presetClass="exit" presetSubtype="1" fill="hold" grpId="2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1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200"/>
                            </p:stCondLst>
                            <p:childTnLst>
                              <p:par>
                                <p:cTn id="120" presetID="22" presetClass="exit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0" presetClass="path" presetSubtype="0" accel="50714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1.875E-6 2.59259E-6 L -0.54193 -0.00301 C -0.59153 -0.00417 -0.59479 -0.04954 -0.59479 -0.1132 C -0.59479 -0.28195 -0.59479 -0.17338 -0.59479 -0.33959 " pathEditMode="relative" rAng="0" ptsTypes="AAAA">
                                      <p:cBhvr>
                                        <p:cTn id="144" dur="14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740" y="-16991"/>
                                    </p:animMotion>
                                  </p:childTnLst>
                                </p:cTn>
                              </p:par>
                              <p:par>
                                <p:cTn id="145" presetID="0" presetClass="path" presetSubtype="0" accel="50714" fill="hold" grpId="0" nodeType="withEffect">
                                  <p:stCondLst>
                                    <p:cond delay="110"/>
                                  </p:stCondLst>
                                  <p:childTnLst>
                                    <p:animMotion origin="layout" path="M -1.875E-6 2.59259E-6 L -0.54193 -0.00301 C -0.59153 -0.00417 -0.59479 -0.04954 -0.59479 -0.1132 C -0.59479 -0.28195 -0.59479 -0.17338 -0.59479 -0.33959 " pathEditMode="relative" rAng="0" ptsTypes="AAAA">
                                      <p:cBhvr>
                                        <p:cTn id="146" dur="14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740" y="-16991"/>
                                    </p:animMotion>
                                  </p:childTnLst>
                                </p:cTn>
                              </p:par>
                              <p:par>
                                <p:cTn id="147" presetID="0" presetClass="path" presetSubtype="0" accel="50714" fill="hold" grpId="0" nodeType="withEffect">
                                  <p:stCondLst>
                                    <p:cond delay="120"/>
                                  </p:stCondLst>
                                  <p:childTnLst>
                                    <p:animMotion origin="layout" path="M -1.875E-6 2.59259E-6 L -0.54193 -0.00301 C -0.59153 -0.00417 -0.59479 -0.04954 -0.59479 -0.1132 C -0.59479 -0.28195 -0.59479 -0.17338 -0.59479 -0.33959 " pathEditMode="relative" rAng="0" ptsTypes="AAAA">
                                      <p:cBhvr>
                                        <p:cTn id="148" dur="14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740" y="-16991"/>
                                    </p:animMotion>
                                  </p:childTnLst>
                                </p:cTn>
                              </p:par>
                              <p:par>
                                <p:cTn id="149" presetID="0" presetClass="path" presetSubtype="0" accel="50714" fill="hold" grpId="0" nodeType="withEffect">
                                  <p:stCondLst>
                                    <p:cond delay="130"/>
                                  </p:stCondLst>
                                  <p:childTnLst>
                                    <p:animMotion origin="layout" path="M -1.875E-6 2.59259E-6 L -0.54193 -0.00301 C -0.59153 -0.00417 -0.59479 -0.04954 -0.59479 -0.1132 C -0.59479 -0.28195 -0.59479 -0.17338 -0.59479 -0.33959 " pathEditMode="relative" rAng="0" ptsTypes="AAAA">
                                      <p:cBhvr>
                                        <p:cTn id="150" dur="14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740" y="-16991"/>
                                    </p:animMotion>
                                  </p:childTnLst>
                                </p:cTn>
                              </p:par>
                              <p:par>
                                <p:cTn id="151" presetID="0" presetClass="path" presetSubtype="0" accel="50714" fill="hold" grpId="0" nodeType="withEffect">
                                  <p:stCondLst>
                                    <p:cond delay="140"/>
                                  </p:stCondLst>
                                  <p:childTnLst>
                                    <p:animMotion origin="layout" path="M -1.875E-6 2.59259E-6 L -0.54193 -0.00301 C -0.59153 -0.00417 -0.59479 -0.04954 -0.59479 -0.1132 C -0.59479 -0.28195 -0.59479 -0.17338 -0.59479 -0.33959 " pathEditMode="relative" rAng="0" ptsTypes="AAAA">
                                      <p:cBhvr>
                                        <p:cTn id="152" dur="14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740" y="-16991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0" presetClass="path" presetSubtype="0" accel="50714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animMotion origin="layout" path="M -1.875E-6 2.59259E-6 L -0.54193 -0.00301 C -0.59153 -0.00417 -0.59479 -0.04954 -0.59479 -0.1132 C -0.59479 -0.28195 -0.59479 -0.17338 -0.59479 -0.33959 " pathEditMode="relative" rAng="0" ptsTypes="AAAA">
                                      <p:cBhvr>
                                        <p:cTn id="154" dur="14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740" y="-16991"/>
                                    </p:animMotion>
                                  </p:childTnLst>
                                </p:cTn>
                              </p:par>
                              <p:par>
                                <p:cTn id="155" presetID="22" presetClass="entr" presetSubtype="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7" dur="8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22" presetClass="entr" presetSubtype="4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9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22" presetClass="exit" presetSubtype="1" fill="hold" grpId="2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6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22" presetClass="exit" presetSubtype="1" fill="hold" grpId="2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6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22" presetClass="exit" presetSubtype="1" fill="hold" grpId="2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6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22" presetClass="exit" presetSubtype="1" fill="hold" grpId="2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7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22" presetClass="exit" presetSubtype="1" fill="hold" grpId="2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7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22" presetClass="exit" presetSubtype="1" fill="hold" grpId="2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7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2200"/>
                            </p:stCondLst>
                            <p:childTnLst>
                              <p:par>
                                <p:cTn id="180" presetID="22" presetClass="exit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2" presetClass="entr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2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2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2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2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2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0" presetClass="path" presetSubtype="0" accel="50714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1.875E-6 2.59259E-6 L -0.54193 -0.00324 C -0.59153 -0.0044 -0.59479 -0.04977 -0.59479 -0.1132 C -0.59479 -0.28218 -0.59414 -0.02894 -0.59414 -0.19514 " pathEditMode="relative" rAng="0" ptsTypes="AAAA">
                                      <p:cBhvr>
                                        <p:cTn id="204" dur="14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740" y="-9769"/>
                                    </p:animMotion>
                                  </p:childTnLst>
                                </p:cTn>
                              </p:par>
                              <p:par>
                                <p:cTn id="205" presetID="0" presetClass="path" presetSubtype="0" accel="50714" fill="hold" grpId="0" nodeType="withEffect">
                                  <p:stCondLst>
                                    <p:cond delay="110"/>
                                  </p:stCondLst>
                                  <p:childTnLst>
                                    <p:animMotion origin="layout" path="M -1.875E-6 2.59259E-6 L -0.54193 -0.00324 C -0.59153 -0.0044 -0.59479 -0.04977 -0.59479 -0.1132 C -0.59479 -0.28218 -0.59414 -0.02894 -0.59414 -0.19514 " pathEditMode="relative" rAng="0" ptsTypes="AAAA">
                                      <p:cBhvr>
                                        <p:cTn id="206" dur="14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740" y="-9769"/>
                                    </p:animMotion>
                                  </p:childTnLst>
                                </p:cTn>
                              </p:par>
                              <p:par>
                                <p:cTn id="207" presetID="0" presetClass="path" presetSubtype="0" accel="50714" fill="hold" grpId="0" nodeType="withEffect">
                                  <p:stCondLst>
                                    <p:cond delay="120"/>
                                  </p:stCondLst>
                                  <p:childTnLst>
                                    <p:animMotion origin="layout" path="M -1.875E-6 2.59259E-6 L -0.54193 -0.00324 C -0.59153 -0.0044 -0.59479 -0.04977 -0.59479 -0.1132 C -0.59479 -0.28218 -0.59414 -0.02894 -0.59414 -0.19514 " pathEditMode="relative" rAng="0" ptsTypes="AAAA">
                                      <p:cBhvr>
                                        <p:cTn id="208" dur="14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740" y="-9769"/>
                                    </p:animMotion>
                                  </p:childTnLst>
                                </p:cTn>
                              </p:par>
                              <p:par>
                                <p:cTn id="209" presetID="0" presetClass="path" presetSubtype="0" accel="50714" fill="hold" grpId="0" nodeType="withEffect">
                                  <p:stCondLst>
                                    <p:cond delay="130"/>
                                  </p:stCondLst>
                                  <p:childTnLst>
                                    <p:animMotion origin="layout" path="M -1.875E-6 2.59259E-6 L -0.54193 -0.00324 C -0.59153 -0.0044 -0.59479 -0.04977 -0.59479 -0.1132 C -0.59479 -0.28218 -0.59414 -0.02894 -0.59414 -0.19514 " pathEditMode="relative" rAng="0" ptsTypes="AAAA">
                                      <p:cBhvr>
                                        <p:cTn id="210" dur="14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740" y="-9769"/>
                                    </p:animMotion>
                                  </p:childTnLst>
                                </p:cTn>
                              </p:par>
                              <p:par>
                                <p:cTn id="211" presetID="0" presetClass="path" presetSubtype="0" accel="50714" fill="hold" grpId="0" nodeType="withEffect">
                                  <p:stCondLst>
                                    <p:cond delay="140"/>
                                  </p:stCondLst>
                                  <p:childTnLst>
                                    <p:animMotion origin="layout" path="M -1.875E-6 2.59259E-6 L -0.54193 -0.00324 C -0.59153 -0.0044 -0.59479 -0.04977 -0.59479 -0.1132 C -0.59479 -0.28218 -0.59414 -0.02894 -0.59414 -0.19514 " pathEditMode="relative" rAng="0" ptsTypes="AAAA">
                                      <p:cBhvr>
                                        <p:cTn id="212" dur="14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740" y="-9769"/>
                                    </p:animMotion>
                                  </p:childTnLst>
                                </p:cTn>
                              </p:par>
                              <p:par>
                                <p:cTn id="213" presetID="0" presetClass="path" presetSubtype="0" accel="50714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animMotion origin="layout" path="M -1.875E-6 2.59259E-6 L -0.54193 -0.00324 C -0.59153 -0.0044 -0.59479 -0.04977 -0.59479 -0.1132 C -0.59479 -0.28218 -0.59414 -0.02894 -0.59414 -0.19514 " pathEditMode="relative" rAng="0" ptsTypes="AAAA">
                                      <p:cBhvr>
                                        <p:cTn id="214" dur="14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740" y="-9769"/>
                                    </p:animMotion>
                                  </p:childTnLst>
                                </p:cTn>
                              </p:par>
                              <p:par>
                                <p:cTn id="215" presetID="22" presetClass="entr" presetSubtype="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7" dur="8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22" presetClass="entr" presetSubtype="4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0" dur="9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22" presetClass="exit" presetSubtype="1" fill="hold" grpId="2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2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22" presetClass="exit" presetSubtype="1" fill="hold" grpId="2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2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22" presetClass="exit" presetSubtype="1" fill="hold" grpId="2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2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22" presetClass="exit" presetSubtype="1" fill="hold" grpId="2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3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22" presetClass="exit" presetSubtype="1" fill="hold" grpId="2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3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22" presetClass="exit" presetSubtype="1" fill="hold" grpId="2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3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2200"/>
                            </p:stCondLst>
                            <p:childTnLst>
                              <p:par>
                                <p:cTn id="240" presetID="22" presetClass="exit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1" dur="45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  <p:bldP spid="19" grpId="0"/>
      <p:bldP spid="22" grpId="0" animBg="1"/>
      <p:bldP spid="22" grpId="1" animBg="1"/>
      <p:bldP spid="22" grpId="2" animBg="1"/>
      <p:bldP spid="23" grpId="0"/>
      <p:bldP spid="64" grpId="0" animBg="1"/>
      <p:bldP spid="64" grpId="1" animBg="1"/>
      <p:bldP spid="64" grpId="2" animBg="1"/>
      <p:bldP spid="65" grpId="0" animBg="1"/>
      <p:bldP spid="65" grpId="1" animBg="1"/>
      <p:bldP spid="65" grpId="2" animBg="1"/>
      <p:bldP spid="66" grpId="0" animBg="1"/>
      <p:bldP spid="66" grpId="1" animBg="1"/>
      <p:bldP spid="66" grpId="2" animBg="1"/>
      <p:bldP spid="67" grpId="0" animBg="1"/>
      <p:bldP spid="67" grpId="1" animBg="1"/>
      <p:bldP spid="67" grpId="2" animBg="1"/>
      <p:bldP spid="68" grpId="0" animBg="1"/>
      <p:bldP spid="68" grpId="1" animBg="1"/>
      <p:bldP spid="68" grpId="2" animBg="1"/>
      <p:bldP spid="69" grpId="0" animBg="1"/>
      <p:bldP spid="69" grpId="1" animBg="1"/>
      <p:bldP spid="69" grpId="2" animBg="1"/>
      <p:bldP spid="76" grpId="0" animBg="1"/>
      <p:bldP spid="76" grpId="1" animBg="1"/>
      <p:bldP spid="76" grpId="2" animBg="1"/>
      <p:bldP spid="77" grpId="0" animBg="1"/>
      <p:bldP spid="77" grpId="1" animBg="1"/>
      <p:bldP spid="77" grpId="2" animBg="1"/>
      <p:bldP spid="78" grpId="0" animBg="1"/>
      <p:bldP spid="78" grpId="1" animBg="1"/>
      <p:bldP spid="78" grpId="2" animBg="1"/>
      <p:bldP spid="79" grpId="0" animBg="1"/>
      <p:bldP spid="79" grpId="1" animBg="1"/>
      <p:bldP spid="79" grpId="2" animBg="1"/>
      <p:bldP spid="80" grpId="0" animBg="1"/>
      <p:bldP spid="80" grpId="1" animBg="1"/>
      <p:bldP spid="80" grpId="2" animBg="1"/>
      <p:bldP spid="86" grpId="0" animBg="1"/>
      <p:bldP spid="86" grpId="1" animBg="1"/>
      <p:bldP spid="86" grpId="2" animBg="1"/>
      <p:bldP spid="89" grpId="0" animBg="1"/>
      <p:bldP spid="89" grpId="1" animBg="1"/>
      <p:bldP spid="89" grpId="2" animBg="1"/>
      <p:bldP spid="90" grpId="0" animBg="1"/>
      <p:bldP spid="90" grpId="1" animBg="1"/>
      <p:bldP spid="90" grpId="2" animBg="1"/>
      <p:bldP spid="91" grpId="0" animBg="1"/>
      <p:bldP spid="91" grpId="1" animBg="1"/>
      <p:bldP spid="91" grpId="2" animBg="1"/>
      <p:bldP spid="92" grpId="0" animBg="1"/>
      <p:bldP spid="92" grpId="1" animBg="1"/>
      <p:bldP spid="92" grpId="2" animBg="1"/>
      <p:bldP spid="93" grpId="0" animBg="1"/>
      <p:bldP spid="93" grpId="1" animBg="1"/>
      <p:bldP spid="93" grpId="2" animBg="1"/>
      <p:bldP spid="95" grpId="0" animBg="1"/>
      <p:bldP spid="95" grpId="1" animBg="1"/>
      <p:bldP spid="95" grpId="2" animBg="1"/>
      <p:bldP spid="97" grpId="0" animBg="1"/>
      <p:bldP spid="97" grpId="1" animBg="1"/>
      <p:bldP spid="97" grpId="2" animBg="1"/>
      <p:bldP spid="98" grpId="0" animBg="1"/>
      <p:bldP spid="98" grpId="1" animBg="1"/>
      <p:bldP spid="98" grpId="2" animBg="1"/>
      <p:bldP spid="99" grpId="0" animBg="1"/>
      <p:bldP spid="99" grpId="1" animBg="1"/>
      <p:bldP spid="99" grpId="2" animBg="1"/>
      <p:bldP spid="100" grpId="0" animBg="1"/>
      <p:bldP spid="100" grpId="1" animBg="1"/>
      <p:bldP spid="100" grpId="2" animBg="1"/>
      <p:bldP spid="101" grpId="0" animBg="1"/>
      <p:bldP spid="101" grpId="1" animBg="1"/>
      <p:bldP spid="101" grpId="2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AE626B4A-2593-A7BE-0144-961934F0A57D}"/>
              </a:ext>
            </a:extLst>
          </p:cNvPr>
          <p:cNvPicPr/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625906" y="2495073"/>
            <a:ext cx="6940188" cy="1867853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85867F99-2BDF-9DD9-1350-F4BD335A8E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625906" y="2495073"/>
            <a:ext cx="6940188" cy="1867853"/>
          </a:xfrm>
          <a:prstGeom prst="rect">
            <a:avLst/>
          </a:prstGeom>
        </p:spPr>
      </p:pic>
      <p:sp>
        <p:nvSpPr>
          <p:cNvPr id="25" name="Rechteck: abgerundete Ecken 24">
            <a:extLst>
              <a:ext uri="{FF2B5EF4-FFF2-40B4-BE49-F238E27FC236}">
                <a16:creationId xmlns:a16="http://schemas.microsoft.com/office/drawing/2014/main" id="{99D9BBD8-D2DA-9CD6-6EBB-AA8693B6DFB7}"/>
              </a:ext>
            </a:extLst>
          </p:cNvPr>
          <p:cNvSpPr/>
          <p:nvPr/>
        </p:nvSpPr>
        <p:spPr>
          <a:xfrm>
            <a:off x="2668767" y="2615804"/>
            <a:ext cx="626900" cy="396000"/>
          </a:xfrm>
          <a:prstGeom prst="roundRect">
            <a:avLst>
              <a:gd name="adj" fmla="val 22951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Grafik 7" descr="Green-GO">
            <a:extLst>
              <a:ext uri="{FF2B5EF4-FFF2-40B4-BE49-F238E27FC236}">
                <a16:creationId xmlns:a16="http://schemas.microsoft.com/office/drawing/2014/main" id="{72FF4553-0668-41CA-842D-AAB5D2E03EE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79793" y="295217"/>
            <a:ext cx="1300924" cy="755374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ED694B4D-B89B-471A-9531-93A33B6D4711}"/>
              </a:ext>
            </a:extLst>
          </p:cNvPr>
          <p:cNvSpPr txBox="1"/>
          <p:nvPr/>
        </p:nvSpPr>
        <p:spPr>
          <a:xfrm>
            <a:off x="1769033" y="296039"/>
            <a:ext cx="2472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>
                <a:latin typeface="Segoe UI Semibold" panose="020B0702040204020203" pitchFamily="34" charset="0"/>
                <a:cs typeface="Segoe UI Semibold" panose="020B0702040204020203" pitchFamily="34" charset="0"/>
              </a:rPr>
              <a:t>WE NEED TO </a:t>
            </a:r>
            <a:r>
              <a:rPr lang="de-DE" b="1">
                <a:solidFill>
                  <a:srgbClr val="368A4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TALK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87CEC856-2CE5-456A-A293-B6475058135B}"/>
              </a:ext>
            </a:extLst>
          </p:cNvPr>
          <p:cNvSpPr txBox="1"/>
          <p:nvPr/>
        </p:nvSpPr>
        <p:spPr>
          <a:xfrm>
            <a:off x="1769032" y="622414"/>
            <a:ext cx="5474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>
                <a:latin typeface="Segoe UI Semilight"/>
                <a:cs typeface="Segoe UI Semilight"/>
              </a:rPr>
              <a:t>EIN FLEXIBLES INTERKOM SYSTEM MIT POTENTIAL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EB1D4C0F-639A-4477-8D3D-EDC2860B91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2387600"/>
            <a:ext cx="914400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de-DE"/>
              <a:t>Rufzeichen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DB3CF257-DB2B-439C-A955-60B90A44EDD1}"/>
              </a:ext>
            </a:extLst>
          </p:cNvPr>
          <p:cNvSpPr txBox="1"/>
          <p:nvPr/>
        </p:nvSpPr>
        <p:spPr>
          <a:xfrm>
            <a:off x="5989321" y="6211131"/>
            <a:ext cx="60149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3200">
                <a:solidFill>
                  <a:srgbClr val="368A4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RUFZEICHEN </a:t>
            </a:r>
            <a:r>
              <a:rPr lang="de-DE" sz="3200">
                <a:solidFill>
                  <a:srgbClr val="368A4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SENDEN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656EF69D-B2CC-1199-B126-CB8B1D59795E}"/>
              </a:ext>
            </a:extLst>
          </p:cNvPr>
          <p:cNvSpPr txBox="1"/>
          <p:nvPr/>
        </p:nvSpPr>
        <p:spPr>
          <a:xfrm>
            <a:off x="7822068" y="5912888"/>
            <a:ext cx="30729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>
                <a:solidFill>
                  <a:srgbClr val="F9B13F"/>
                </a:solidFill>
                <a:latin typeface="Segoe UI Semilight" panose="020B0402040204020203" pitchFamily="34" charset="0"/>
                <a:ea typeface="Roboto" panose="02000000000000000000" pitchFamily="2" charset="0"/>
                <a:cs typeface="Segoe UI Semilight" panose="020B0402040204020203" pitchFamily="34" charset="0"/>
              </a:rPr>
              <a:t>BEDIENUNG</a:t>
            </a:r>
          </a:p>
        </p:txBody>
      </p:sp>
      <p:pic>
        <p:nvPicPr>
          <p:cNvPr id="14" name="Grafik 13">
            <a:hlinkClick r:id="rId8" action="ppaction://hlinksldjump"/>
            <a:extLst>
              <a:ext uri="{FF2B5EF4-FFF2-40B4-BE49-F238E27FC236}">
                <a16:creationId xmlns:a16="http://schemas.microsoft.com/office/drawing/2014/main" id="{5C90A244-2CF6-2637-FBD4-B85224F5CC8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344414" y="5526367"/>
            <a:ext cx="543088" cy="684763"/>
          </a:xfrm>
          <a:prstGeom prst="rect">
            <a:avLst/>
          </a:prstGeom>
          <a:effectLst/>
        </p:spPr>
      </p:pic>
      <p:sp>
        <p:nvSpPr>
          <p:cNvPr id="16" name="Rechteck: abgerundete Ecken 15">
            <a:extLst>
              <a:ext uri="{FF2B5EF4-FFF2-40B4-BE49-F238E27FC236}">
                <a16:creationId xmlns:a16="http://schemas.microsoft.com/office/drawing/2014/main" id="{CEF5466C-539C-325C-AFB0-3F3C886CAD01}"/>
              </a:ext>
            </a:extLst>
          </p:cNvPr>
          <p:cNvSpPr/>
          <p:nvPr/>
        </p:nvSpPr>
        <p:spPr>
          <a:xfrm>
            <a:off x="2668750" y="2615804"/>
            <a:ext cx="626900" cy="396000"/>
          </a:xfrm>
          <a:prstGeom prst="roundRect">
            <a:avLst>
              <a:gd name="adj" fmla="val 2295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DD4A708C-69F6-311B-15E5-506B71BEFFB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915023" y="2813257"/>
            <a:ext cx="1870306" cy="2324650"/>
          </a:xfrm>
          <a:prstGeom prst="rect">
            <a:avLst/>
          </a:prstGeom>
          <a:effectLst>
            <a:outerShdw blurRad="88900" dist="165100" dir="4740000" algn="tl" rotWithShape="0">
              <a:prstClr val="black">
                <a:alpha val="40000"/>
              </a:prstClr>
            </a:outerShdw>
          </a:effectLst>
        </p:spPr>
      </p:pic>
      <p:sp>
        <p:nvSpPr>
          <p:cNvPr id="24" name="Rechteck: abgerundete Ecken 23">
            <a:extLst>
              <a:ext uri="{FF2B5EF4-FFF2-40B4-BE49-F238E27FC236}">
                <a16:creationId xmlns:a16="http://schemas.microsoft.com/office/drawing/2014/main" id="{6A2BC2E4-8287-988A-FFEB-549A5B742C6F}"/>
              </a:ext>
            </a:extLst>
          </p:cNvPr>
          <p:cNvSpPr/>
          <p:nvPr/>
        </p:nvSpPr>
        <p:spPr>
          <a:xfrm>
            <a:off x="6654911" y="3839700"/>
            <a:ext cx="626900" cy="396000"/>
          </a:xfrm>
          <a:prstGeom prst="roundRect">
            <a:avLst>
              <a:gd name="adj" fmla="val 22951"/>
            </a:avLst>
          </a:prstGeom>
          <a:solidFill>
            <a:srgbClr val="FFE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6B6DD17B-3337-B59B-96A5-D1870B3BD27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flipH="1">
            <a:off x="6520556" y="3315328"/>
            <a:ext cx="1870306" cy="2324650"/>
          </a:xfrm>
          <a:prstGeom prst="rect">
            <a:avLst/>
          </a:prstGeom>
          <a:effectLst>
            <a:outerShdw blurRad="88900" dist="165100" dir="4740000" algn="tl" rotWithShape="0">
              <a:prstClr val="black">
                <a:alpha val="40000"/>
              </a:prstClr>
            </a:outerShdw>
          </a:effectLst>
        </p:spPr>
      </p:pic>
      <p:sp>
        <p:nvSpPr>
          <p:cNvPr id="27" name="Textfeld 26">
            <a:extLst>
              <a:ext uri="{FF2B5EF4-FFF2-40B4-BE49-F238E27FC236}">
                <a16:creationId xmlns:a16="http://schemas.microsoft.com/office/drawing/2014/main" id="{C477F707-0ABC-3EA9-F7BA-CD970D68E540}"/>
              </a:ext>
            </a:extLst>
          </p:cNvPr>
          <p:cNvSpPr txBox="1"/>
          <p:nvPr/>
        </p:nvSpPr>
        <p:spPr>
          <a:xfrm>
            <a:off x="317893" y="1556033"/>
            <a:ext cx="534749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err="1">
                <a:latin typeface="Segoe UI" panose="020B0502040204020203" pitchFamily="34" charset="0"/>
                <a:cs typeface="Segoe UI" panose="020B0502040204020203" pitchFamily="34" charset="0"/>
              </a:rPr>
              <a:t>Ausgehendes</a:t>
            </a:r>
            <a:r>
              <a:rPr lang="en-US" sz="2600">
                <a:latin typeface="Segoe UI" panose="020B0502040204020203" pitchFamily="34" charset="0"/>
                <a:cs typeface="Segoe UI" panose="020B0502040204020203" pitchFamily="34" charset="0"/>
              </a:rPr>
              <a:t> Alarm-</a:t>
            </a:r>
            <a:r>
              <a:rPr lang="en-US" sz="2600" err="1">
                <a:latin typeface="Segoe UI" panose="020B0502040204020203" pitchFamily="34" charset="0"/>
                <a:cs typeface="Segoe UI" panose="020B0502040204020203" pitchFamily="34" charset="0"/>
              </a:rPr>
              <a:t>Rufzeichen</a:t>
            </a:r>
            <a:endParaRPr lang="de-DE" sz="26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28" name="Gerader Verbinder 27">
            <a:extLst>
              <a:ext uri="{FF2B5EF4-FFF2-40B4-BE49-F238E27FC236}">
                <a16:creationId xmlns:a16="http://schemas.microsoft.com/office/drawing/2014/main" id="{198CCC55-8B4E-C103-EFEC-94B607662E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2996225" y="2147399"/>
            <a:ext cx="0" cy="347674"/>
          </a:xfrm>
          <a:prstGeom prst="line">
            <a:avLst/>
          </a:prstGeom>
          <a:ln w="38100">
            <a:solidFill>
              <a:srgbClr val="F9B13F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7738663"/>
      </p:ext>
    </p:extLst>
  </p:cSld>
  <p:clrMapOvr>
    <a:masterClrMapping/>
  </p:clrMapOvr>
  <p:transition spd="med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repeatCount="indefinite" fill="remove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16" grpId="0" animBg="1"/>
      <p:bldP spid="24" grpId="0" animBg="1"/>
      <p:bldP spid="27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rafik 31">
            <a:extLst>
              <a:ext uri="{FF2B5EF4-FFF2-40B4-BE49-F238E27FC236}">
                <a16:creationId xmlns:a16="http://schemas.microsoft.com/office/drawing/2014/main" id="{DAE24A20-6755-3935-DC7E-83E7823C18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621125" y="2132504"/>
            <a:ext cx="6854500" cy="2794640"/>
          </a:xfrm>
          <a:prstGeom prst="rect">
            <a:avLst/>
          </a:prstGeom>
        </p:spPr>
      </p:pic>
      <p:pic>
        <p:nvPicPr>
          <p:cNvPr id="8" name="Grafik 7" descr="Green-GO">
            <a:extLst>
              <a:ext uri="{FF2B5EF4-FFF2-40B4-BE49-F238E27FC236}">
                <a16:creationId xmlns:a16="http://schemas.microsoft.com/office/drawing/2014/main" id="{72FF4553-0668-41CA-842D-AAB5D2E03EE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9793" y="295217"/>
            <a:ext cx="1300924" cy="755374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ED694B4D-B89B-471A-9531-93A33B6D4711}"/>
              </a:ext>
            </a:extLst>
          </p:cNvPr>
          <p:cNvSpPr txBox="1"/>
          <p:nvPr/>
        </p:nvSpPr>
        <p:spPr>
          <a:xfrm>
            <a:off x="1769033" y="296039"/>
            <a:ext cx="2472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>
                <a:latin typeface="Segoe UI Semibold" panose="020B0702040204020203" pitchFamily="34" charset="0"/>
                <a:cs typeface="Segoe UI Semibold" panose="020B0702040204020203" pitchFamily="34" charset="0"/>
              </a:rPr>
              <a:t>WE NEED TO </a:t>
            </a:r>
            <a:r>
              <a:rPr lang="de-DE" b="1">
                <a:solidFill>
                  <a:srgbClr val="368A4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TALK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87CEC856-2CE5-456A-A293-B6475058135B}"/>
              </a:ext>
            </a:extLst>
          </p:cNvPr>
          <p:cNvSpPr txBox="1"/>
          <p:nvPr/>
        </p:nvSpPr>
        <p:spPr>
          <a:xfrm>
            <a:off x="1769032" y="622414"/>
            <a:ext cx="5474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>
                <a:latin typeface="Segoe UI Semilight"/>
                <a:cs typeface="Segoe UI Semilight"/>
              </a:rPr>
              <a:t>EIN FLEXIBLES INTERKOM SYSTEM MIT POTENTIAL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EB1D4C0F-639A-4477-8D3D-EDC2860B91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2387600"/>
            <a:ext cx="914400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(W)BPX – 2-Kanalmodus</a:t>
            </a:r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A58E5D4-A994-B215-0084-129856BDB9EB}"/>
              </a:ext>
            </a:extLst>
          </p:cNvPr>
          <p:cNvPicPr>
            <a:picLocks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748405" y="2856391"/>
            <a:ext cx="216000" cy="354000"/>
          </a:xfrm>
          <a:prstGeom prst="rect">
            <a:avLst/>
          </a:prstGeom>
        </p:spPr>
      </p:pic>
      <p:pic>
        <p:nvPicPr>
          <p:cNvPr id="24" name="Grafik 23">
            <a:hlinkClick r:id="rId8" action="ppaction://hlinksldjump"/>
            <a:extLst>
              <a:ext uri="{FF2B5EF4-FFF2-40B4-BE49-F238E27FC236}">
                <a16:creationId xmlns:a16="http://schemas.microsoft.com/office/drawing/2014/main" id="{5E7AC246-B9C8-1260-9AE1-74C7D9FAB07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344414" y="5526367"/>
            <a:ext cx="543088" cy="684763"/>
          </a:xfrm>
          <a:prstGeom prst="rect">
            <a:avLst/>
          </a:prstGeom>
          <a:effectLst/>
        </p:spPr>
      </p:pic>
      <p:sp>
        <p:nvSpPr>
          <p:cNvPr id="22" name="Textfeld 21">
            <a:extLst>
              <a:ext uri="{FF2B5EF4-FFF2-40B4-BE49-F238E27FC236}">
                <a16:creationId xmlns:a16="http://schemas.microsoft.com/office/drawing/2014/main" id="{A69FFBE7-1224-0FD0-7E63-C5F7F219C3C9}"/>
              </a:ext>
            </a:extLst>
          </p:cNvPr>
          <p:cNvSpPr txBox="1"/>
          <p:nvPr/>
        </p:nvSpPr>
        <p:spPr>
          <a:xfrm>
            <a:off x="5989321" y="6211131"/>
            <a:ext cx="60149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3200">
                <a:solidFill>
                  <a:srgbClr val="368A4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RUFZEICHEN </a:t>
            </a:r>
            <a:r>
              <a:rPr lang="de-DE" sz="3200">
                <a:solidFill>
                  <a:srgbClr val="368A4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SENDEN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ACF5A9B9-B088-6CF6-9417-B8ADDC479DC0}"/>
              </a:ext>
            </a:extLst>
          </p:cNvPr>
          <p:cNvSpPr txBox="1"/>
          <p:nvPr/>
        </p:nvSpPr>
        <p:spPr>
          <a:xfrm>
            <a:off x="7822068" y="5912888"/>
            <a:ext cx="30729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>
                <a:solidFill>
                  <a:srgbClr val="F9B13F"/>
                </a:solidFill>
                <a:latin typeface="Segoe UI Semilight" panose="020B0402040204020203" pitchFamily="34" charset="0"/>
                <a:ea typeface="Roboto" panose="02000000000000000000" pitchFamily="2" charset="0"/>
                <a:cs typeface="Segoe UI Semilight" panose="020B0402040204020203" pitchFamily="34" charset="0"/>
              </a:rPr>
              <a:t>BEDIENUNG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2C6B0A3D-0E0D-AD64-1CD3-C08B7CDF766E}"/>
              </a:ext>
            </a:extLst>
          </p:cNvPr>
          <p:cNvSpPr txBox="1"/>
          <p:nvPr/>
        </p:nvSpPr>
        <p:spPr>
          <a:xfrm>
            <a:off x="3141879" y="1301111"/>
            <a:ext cx="59082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>
                <a:solidFill>
                  <a:srgbClr val="368A4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2-KANAL</a:t>
            </a:r>
            <a:r>
              <a:rPr lang="de-DE" sz="3200">
                <a:solidFill>
                  <a:srgbClr val="368A4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DE" sz="3200">
                <a:solidFill>
                  <a:srgbClr val="F9B13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MODUS</a:t>
            </a: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0AB64417-C72A-81A9-626E-DFE5E9F9029E}"/>
              </a:ext>
            </a:extLst>
          </p:cNvPr>
          <p:cNvPicPr>
            <a:picLocks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129721" y="2856391"/>
            <a:ext cx="216000" cy="354000"/>
          </a:xfrm>
          <a:prstGeom prst="rect">
            <a:avLst/>
          </a:prstGeom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928AA335-E814-AD67-85A1-CCA0B9795E45}"/>
              </a:ext>
            </a:extLst>
          </p:cNvPr>
          <p:cNvPicPr>
            <a:picLocks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129721" y="3833816"/>
            <a:ext cx="216000" cy="354000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A590918C-9600-A029-7F84-BDF84953522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flipH="1">
            <a:off x="7535848" y="2815373"/>
            <a:ext cx="1870306" cy="2324650"/>
          </a:xfrm>
          <a:prstGeom prst="rect">
            <a:avLst/>
          </a:prstGeom>
          <a:effectLst>
            <a:outerShdw blurRad="88900" dist="165100" dir="474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AF09C7D2-4F17-7766-899C-C9E30F538662}"/>
              </a:ext>
            </a:extLst>
          </p:cNvPr>
          <p:cNvPicPr>
            <a:picLocks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749468" y="2856391"/>
            <a:ext cx="216000" cy="35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4282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repeatCount="indefinite" fill="remove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CFF1C21B-09FB-81B3-F36E-18363CF10C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621124" y="2126562"/>
            <a:ext cx="6861388" cy="2797448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7905186B-8F2B-CF53-BBD1-D126771E4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78864" y="2998388"/>
            <a:ext cx="1549683" cy="1037829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5A58E5D4-A994-B215-0084-129856BDB9EB}"/>
              </a:ext>
            </a:extLst>
          </p:cNvPr>
          <p:cNvPicPr>
            <a:picLocks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749468" y="2854010"/>
            <a:ext cx="216000" cy="354000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038D9DBE-932B-D643-A1D7-50CAED1376B9}"/>
              </a:ext>
            </a:extLst>
          </p:cNvPr>
          <p:cNvPicPr>
            <a:picLocks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749853" y="2851629"/>
            <a:ext cx="216000" cy="354000"/>
          </a:xfrm>
          <a:prstGeom prst="rect">
            <a:avLst/>
          </a:prstGeom>
        </p:spPr>
      </p:pic>
      <p:pic>
        <p:nvPicPr>
          <p:cNvPr id="8" name="Grafik 7" descr="Green-GO">
            <a:extLst>
              <a:ext uri="{FF2B5EF4-FFF2-40B4-BE49-F238E27FC236}">
                <a16:creationId xmlns:a16="http://schemas.microsoft.com/office/drawing/2014/main" id="{72FF4553-0668-41CA-842D-AAB5D2E03EE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79793" y="295217"/>
            <a:ext cx="1300924" cy="755374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ED694B4D-B89B-471A-9531-93A33B6D4711}"/>
              </a:ext>
            </a:extLst>
          </p:cNvPr>
          <p:cNvSpPr txBox="1"/>
          <p:nvPr/>
        </p:nvSpPr>
        <p:spPr>
          <a:xfrm>
            <a:off x="1769033" y="296039"/>
            <a:ext cx="2472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>
                <a:latin typeface="Segoe UI Semibold" panose="020B0702040204020203" pitchFamily="34" charset="0"/>
                <a:cs typeface="Segoe UI Semibold" panose="020B0702040204020203" pitchFamily="34" charset="0"/>
              </a:rPr>
              <a:t>WE NEED TO </a:t>
            </a:r>
            <a:r>
              <a:rPr lang="de-DE" b="1">
                <a:solidFill>
                  <a:srgbClr val="368A4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TALK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87CEC856-2CE5-456A-A293-B6475058135B}"/>
              </a:ext>
            </a:extLst>
          </p:cNvPr>
          <p:cNvSpPr txBox="1"/>
          <p:nvPr/>
        </p:nvSpPr>
        <p:spPr>
          <a:xfrm>
            <a:off x="1769032" y="622414"/>
            <a:ext cx="5474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>
                <a:latin typeface="Segoe UI Semilight"/>
                <a:cs typeface="Segoe UI Semilight"/>
              </a:rPr>
              <a:t>EIN FLEXIBLES INTERKOM SYSTEM MIT POTENTIAL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EB1D4C0F-639A-4477-8D3D-EDC2860B91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2387600"/>
            <a:ext cx="914400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de-DE"/>
              <a:t>3-Kanalmodus (Rufzeichen)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7DD66420-9426-3F99-56C7-E2E784094F1A}"/>
              </a:ext>
            </a:extLst>
          </p:cNvPr>
          <p:cNvPicPr>
            <a:picLocks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135863" y="3834719"/>
            <a:ext cx="216000" cy="354000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88DF0AA5-93C8-A0C1-AD86-EC364205CC0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715033" y="2780130"/>
            <a:ext cx="1870306" cy="2324650"/>
          </a:xfrm>
          <a:prstGeom prst="rect">
            <a:avLst/>
          </a:prstGeom>
          <a:effectLst>
            <a:outerShdw blurRad="88900" dist="165100" dir="4740000" algn="tl" rotWithShape="0">
              <a:prstClr val="black">
                <a:alpha val="40000"/>
              </a:prstClr>
            </a:outerShdw>
          </a:effectLst>
        </p:spPr>
      </p:pic>
      <p:sp>
        <p:nvSpPr>
          <p:cNvPr id="31" name="Textfeld 30">
            <a:extLst>
              <a:ext uri="{FF2B5EF4-FFF2-40B4-BE49-F238E27FC236}">
                <a16:creationId xmlns:a16="http://schemas.microsoft.com/office/drawing/2014/main" id="{17CBC663-D087-E618-579E-1C56A45C3438}"/>
              </a:ext>
            </a:extLst>
          </p:cNvPr>
          <p:cNvSpPr txBox="1"/>
          <p:nvPr/>
        </p:nvSpPr>
        <p:spPr>
          <a:xfrm>
            <a:off x="3141879" y="1301111"/>
            <a:ext cx="59082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>
                <a:solidFill>
                  <a:srgbClr val="368A4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3-KANAL</a:t>
            </a:r>
            <a:r>
              <a:rPr lang="de-DE" sz="3200">
                <a:solidFill>
                  <a:srgbClr val="368A4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DE" sz="3200">
                <a:solidFill>
                  <a:srgbClr val="F9B13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MODUS</a:t>
            </a:r>
          </a:p>
        </p:txBody>
      </p:sp>
      <p:pic>
        <p:nvPicPr>
          <p:cNvPr id="26" name="Grafik 25">
            <a:hlinkClick r:id="rId14" action="ppaction://hlinksldjump"/>
            <a:extLst>
              <a:ext uri="{FF2B5EF4-FFF2-40B4-BE49-F238E27FC236}">
                <a16:creationId xmlns:a16="http://schemas.microsoft.com/office/drawing/2014/main" id="{700EB65D-4ECF-7C62-702A-2758AA15EC3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1344414" y="5526367"/>
            <a:ext cx="543088" cy="684763"/>
          </a:xfrm>
          <a:prstGeom prst="rect">
            <a:avLst/>
          </a:prstGeom>
          <a:effectLst/>
        </p:spPr>
      </p:pic>
      <p:sp>
        <p:nvSpPr>
          <p:cNvPr id="28" name="Textfeld 27">
            <a:extLst>
              <a:ext uri="{FF2B5EF4-FFF2-40B4-BE49-F238E27FC236}">
                <a16:creationId xmlns:a16="http://schemas.microsoft.com/office/drawing/2014/main" id="{FFDD2564-830B-CD9F-3710-3F5E1A194AE3}"/>
              </a:ext>
            </a:extLst>
          </p:cNvPr>
          <p:cNvSpPr txBox="1"/>
          <p:nvPr/>
        </p:nvSpPr>
        <p:spPr>
          <a:xfrm>
            <a:off x="5989321" y="6211131"/>
            <a:ext cx="60149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3200">
                <a:solidFill>
                  <a:srgbClr val="368A4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RUFZEICHEN </a:t>
            </a:r>
            <a:r>
              <a:rPr lang="de-DE" sz="3200">
                <a:solidFill>
                  <a:srgbClr val="368A4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SENDEN</a:t>
            </a: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6F51E43E-6126-8C57-505E-3A22DAD99ABA}"/>
              </a:ext>
            </a:extLst>
          </p:cNvPr>
          <p:cNvSpPr txBox="1"/>
          <p:nvPr/>
        </p:nvSpPr>
        <p:spPr>
          <a:xfrm>
            <a:off x="7822068" y="5912888"/>
            <a:ext cx="30729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>
                <a:solidFill>
                  <a:srgbClr val="F9B13F"/>
                </a:solidFill>
                <a:latin typeface="Segoe UI Semilight" panose="020B0402040204020203" pitchFamily="34" charset="0"/>
                <a:ea typeface="Roboto" panose="02000000000000000000" pitchFamily="2" charset="0"/>
                <a:cs typeface="Segoe UI Semilight" panose="020B0402040204020203" pitchFamily="34" charset="0"/>
              </a:rPr>
              <a:t>BEDIENUNG</a:t>
            </a:r>
          </a:p>
        </p:txBody>
      </p:sp>
      <p:pic>
        <p:nvPicPr>
          <p:cNvPr id="24" name="Grafik 23">
            <a:extLst>
              <a:ext uri="{FF2B5EF4-FFF2-40B4-BE49-F238E27FC236}">
                <a16:creationId xmlns:a16="http://schemas.microsoft.com/office/drawing/2014/main" id="{717A53E8-1AC8-E54D-530F-DE624B8F92A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flipH="1">
            <a:off x="7510609" y="3906222"/>
            <a:ext cx="1870306" cy="2324650"/>
          </a:xfrm>
          <a:prstGeom prst="rect">
            <a:avLst/>
          </a:prstGeom>
          <a:effectLst>
            <a:outerShdw blurRad="88900" dist="165100" dir="474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9B991341-3F85-76D4-EFAD-214164E6F9B8}"/>
              </a:ext>
            </a:extLst>
          </p:cNvPr>
          <p:cNvPicPr>
            <a:picLocks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4749468" y="2851629"/>
            <a:ext cx="216000" cy="35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41352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3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repeatCount="indefinite" fill="remove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7DB020DB-6A0C-4884-C019-230282006C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624969" y="2129252"/>
            <a:ext cx="6854501" cy="2794641"/>
          </a:xfrm>
          <a:prstGeom prst="rect">
            <a:avLst/>
          </a:prstGeom>
        </p:spPr>
      </p:pic>
      <p:pic>
        <p:nvPicPr>
          <p:cNvPr id="8" name="Grafik 7" descr="Green-GO">
            <a:extLst>
              <a:ext uri="{FF2B5EF4-FFF2-40B4-BE49-F238E27FC236}">
                <a16:creationId xmlns:a16="http://schemas.microsoft.com/office/drawing/2014/main" id="{72FF4553-0668-41CA-842D-AAB5D2E03EE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9793" y="295217"/>
            <a:ext cx="1300924" cy="755374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ED694B4D-B89B-471A-9531-93A33B6D4711}"/>
              </a:ext>
            </a:extLst>
          </p:cNvPr>
          <p:cNvSpPr txBox="1"/>
          <p:nvPr/>
        </p:nvSpPr>
        <p:spPr>
          <a:xfrm>
            <a:off x="1769033" y="296039"/>
            <a:ext cx="2472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>
                <a:latin typeface="Segoe UI Semibold" panose="020B0702040204020203" pitchFamily="34" charset="0"/>
                <a:cs typeface="Segoe UI Semibold" panose="020B0702040204020203" pitchFamily="34" charset="0"/>
              </a:rPr>
              <a:t>WE NEED TO </a:t>
            </a:r>
            <a:r>
              <a:rPr lang="de-DE" b="1">
                <a:solidFill>
                  <a:srgbClr val="368A4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TALK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87CEC856-2CE5-456A-A293-B6475058135B}"/>
              </a:ext>
            </a:extLst>
          </p:cNvPr>
          <p:cNvSpPr txBox="1"/>
          <p:nvPr/>
        </p:nvSpPr>
        <p:spPr>
          <a:xfrm>
            <a:off x="1769032" y="622414"/>
            <a:ext cx="5474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>
                <a:latin typeface="Segoe UI Semilight"/>
                <a:cs typeface="Segoe UI Semilight"/>
              </a:rPr>
              <a:t>EIN FLEXIBLES INTERKOM SYSTEM MIT POTENTIAL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EB1D4C0F-639A-4477-8D3D-EDC2860B91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2387600"/>
            <a:ext cx="914400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de-DE"/>
              <a:t>Erweiterte Kanalansicht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D45BAED-1DD0-A2EB-E75C-FDC540DC24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277395" y="3000504"/>
            <a:ext cx="1549648" cy="1034075"/>
          </a:xfrm>
          <a:prstGeom prst="rect">
            <a:avLst/>
          </a:prstGeom>
        </p:spPr>
      </p:pic>
      <p:sp>
        <p:nvSpPr>
          <p:cNvPr id="23" name="Textfeld 22">
            <a:extLst>
              <a:ext uri="{FF2B5EF4-FFF2-40B4-BE49-F238E27FC236}">
                <a16:creationId xmlns:a16="http://schemas.microsoft.com/office/drawing/2014/main" id="{2797BBAC-2592-A429-D2D8-8FE64A07D2E7}"/>
              </a:ext>
            </a:extLst>
          </p:cNvPr>
          <p:cNvSpPr txBox="1"/>
          <p:nvPr/>
        </p:nvSpPr>
        <p:spPr>
          <a:xfrm>
            <a:off x="3141879" y="1301111"/>
            <a:ext cx="59082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>
                <a:solidFill>
                  <a:srgbClr val="368A4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ERWEITERTE</a:t>
            </a:r>
            <a:r>
              <a:rPr lang="de-DE" sz="3200">
                <a:solidFill>
                  <a:srgbClr val="368A4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DE" sz="3200">
                <a:solidFill>
                  <a:srgbClr val="F9B13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KANALANSICHT</a:t>
            </a:r>
          </a:p>
        </p:txBody>
      </p:sp>
      <p:pic>
        <p:nvPicPr>
          <p:cNvPr id="25" name="Grafik 24">
            <a:hlinkClick r:id="rId8" action="ppaction://hlinksldjump"/>
            <a:extLst>
              <a:ext uri="{FF2B5EF4-FFF2-40B4-BE49-F238E27FC236}">
                <a16:creationId xmlns:a16="http://schemas.microsoft.com/office/drawing/2014/main" id="{9E6B62B5-D3AE-E8A5-BDD1-667CB39BF94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344414" y="5526367"/>
            <a:ext cx="543088" cy="684763"/>
          </a:xfrm>
          <a:prstGeom prst="rect">
            <a:avLst/>
          </a:prstGeom>
          <a:effectLst/>
        </p:spPr>
      </p:pic>
      <p:sp>
        <p:nvSpPr>
          <p:cNvPr id="34" name="Textfeld 33">
            <a:extLst>
              <a:ext uri="{FF2B5EF4-FFF2-40B4-BE49-F238E27FC236}">
                <a16:creationId xmlns:a16="http://schemas.microsoft.com/office/drawing/2014/main" id="{26021180-E9A9-19EC-717C-08A6AF691E94}"/>
              </a:ext>
            </a:extLst>
          </p:cNvPr>
          <p:cNvSpPr txBox="1"/>
          <p:nvPr/>
        </p:nvSpPr>
        <p:spPr>
          <a:xfrm>
            <a:off x="5989321" y="6211131"/>
            <a:ext cx="60149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3200">
                <a:solidFill>
                  <a:srgbClr val="368A4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RUFZEICHEN </a:t>
            </a:r>
            <a:r>
              <a:rPr lang="de-DE" sz="3200">
                <a:solidFill>
                  <a:srgbClr val="368A4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SENDEN</a:t>
            </a: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8ACAA5DD-DEB6-CD53-C3FF-9215C857FBF4}"/>
              </a:ext>
            </a:extLst>
          </p:cNvPr>
          <p:cNvSpPr txBox="1"/>
          <p:nvPr/>
        </p:nvSpPr>
        <p:spPr>
          <a:xfrm>
            <a:off x="7822068" y="5912888"/>
            <a:ext cx="30729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>
                <a:solidFill>
                  <a:srgbClr val="F9B13F"/>
                </a:solidFill>
                <a:latin typeface="Segoe UI Semilight" panose="020B0402040204020203" pitchFamily="34" charset="0"/>
                <a:ea typeface="Roboto" panose="02000000000000000000" pitchFamily="2" charset="0"/>
                <a:cs typeface="Segoe UI Semilight" panose="020B0402040204020203" pitchFamily="34" charset="0"/>
              </a:rPr>
              <a:t>BEDIENUNG</a:t>
            </a:r>
          </a:p>
        </p:txBody>
      </p:sp>
      <p:pic>
        <p:nvPicPr>
          <p:cNvPr id="33" name="Grafik 32">
            <a:extLst>
              <a:ext uri="{FF2B5EF4-FFF2-40B4-BE49-F238E27FC236}">
                <a16:creationId xmlns:a16="http://schemas.microsoft.com/office/drawing/2014/main" id="{8633CE36-5D10-F8D9-667D-4F520F54E62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flipH="1">
            <a:off x="7526323" y="2781306"/>
            <a:ext cx="1870306" cy="2324650"/>
          </a:xfrm>
          <a:prstGeom prst="rect">
            <a:avLst/>
          </a:prstGeom>
          <a:effectLst>
            <a:outerShdw blurRad="88900" dist="165100" dir="474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911902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5E760482-EEA2-9036-84AC-921A7FBF79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624970" y="2125657"/>
            <a:ext cx="6854501" cy="279464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4F8E7C09-97A1-2676-39EF-8DCA93A3DF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54179" y="2980412"/>
            <a:ext cx="1601440" cy="1068635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CDD87328-74FC-01F2-42B5-22E23A57F1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251500" y="2981647"/>
            <a:ext cx="1601440" cy="1068636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DFCA2249-734E-687B-15AA-44C4A909F11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253881" y="2980412"/>
            <a:ext cx="1601440" cy="1120100"/>
          </a:xfrm>
          <a:prstGeom prst="rect">
            <a:avLst/>
          </a:prstGeom>
        </p:spPr>
      </p:pic>
      <p:pic>
        <p:nvPicPr>
          <p:cNvPr id="8" name="Grafik 7" descr="Green-GO">
            <a:extLst>
              <a:ext uri="{FF2B5EF4-FFF2-40B4-BE49-F238E27FC236}">
                <a16:creationId xmlns:a16="http://schemas.microsoft.com/office/drawing/2014/main" id="{72FF4553-0668-41CA-842D-AAB5D2E03EE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79793" y="295217"/>
            <a:ext cx="1300924" cy="755374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ED694B4D-B89B-471A-9531-93A33B6D4711}"/>
              </a:ext>
            </a:extLst>
          </p:cNvPr>
          <p:cNvSpPr txBox="1"/>
          <p:nvPr/>
        </p:nvSpPr>
        <p:spPr>
          <a:xfrm>
            <a:off x="1769033" y="296039"/>
            <a:ext cx="2472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>
                <a:latin typeface="Segoe UI Semibold" panose="020B0702040204020203" pitchFamily="34" charset="0"/>
                <a:cs typeface="Segoe UI Semibold" panose="020B0702040204020203" pitchFamily="34" charset="0"/>
              </a:rPr>
              <a:t>WE NEED TO </a:t>
            </a:r>
            <a:r>
              <a:rPr lang="de-DE" b="1">
                <a:solidFill>
                  <a:srgbClr val="368A4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TALK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87CEC856-2CE5-456A-A293-B6475058135B}"/>
              </a:ext>
            </a:extLst>
          </p:cNvPr>
          <p:cNvSpPr txBox="1"/>
          <p:nvPr/>
        </p:nvSpPr>
        <p:spPr>
          <a:xfrm>
            <a:off x="1769032" y="622414"/>
            <a:ext cx="5474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>
                <a:latin typeface="Segoe UI Semilight"/>
                <a:cs typeface="Segoe UI Semilight"/>
              </a:rPr>
              <a:t>EIN FLEXIBLES INTERKOM SYSTEM MIT POTENTIAL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EB1D4C0F-639A-4477-8D3D-EDC2860B91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2387600"/>
            <a:ext cx="914400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de-DE"/>
              <a:t>Lautstärkenkontrolle (*BPX)</a:t>
            </a:r>
          </a:p>
        </p:txBody>
      </p:sp>
      <p:pic>
        <p:nvPicPr>
          <p:cNvPr id="31" name="Grafik 30">
            <a:extLst>
              <a:ext uri="{FF2B5EF4-FFF2-40B4-BE49-F238E27FC236}">
                <a16:creationId xmlns:a16="http://schemas.microsoft.com/office/drawing/2014/main" id="{B46679EC-D4C7-3D5A-D907-3224B8B9B6A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632581" y="2008100"/>
            <a:ext cx="3519387" cy="2537152"/>
          </a:xfrm>
          <a:prstGeom prst="rect">
            <a:avLst/>
          </a:prstGeom>
          <a:effectLst>
            <a:outerShdw blurRad="177800" dist="127000" dir="2700000" algn="tl" rotWithShape="0">
              <a:prstClr val="black">
                <a:alpha val="12000"/>
              </a:prstClr>
            </a:outerShdw>
          </a:effectLst>
        </p:spPr>
      </p:pic>
      <p:sp>
        <p:nvSpPr>
          <p:cNvPr id="22" name="Textfeld 21">
            <a:extLst>
              <a:ext uri="{FF2B5EF4-FFF2-40B4-BE49-F238E27FC236}">
                <a16:creationId xmlns:a16="http://schemas.microsoft.com/office/drawing/2014/main" id="{A1EB74BB-7DFE-4A1D-1402-31AD242EA557}"/>
              </a:ext>
            </a:extLst>
          </p:cNvPr>
          <p:cNvSpPr txBox="1"/>
          <p:nvPr/>
        </p:nvSpPr>
        <p:spPr>
          <a:xfrm>
            <a:off x="5989321" y="6211131"/>
            <a:ext cx="60149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3200">
                <a:solidFill>
                  <a:srgbClr val="368A4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SETUP </a:t>
            </a:r>
            <a:r>
              <a:rPr lang="de-DE" sz="3200">
                <a:solidFill>
                  <a:srgbClr val="368A4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MENÜ</a:t>
            </a:r>
            <a:endParaRPr lang="de-DE" sz="3200">
              <a:solidFill>
                <a:srgbClr val="368A4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C2CFDC8E-B830-E747-F16D-B8F7600A49B9}"/>
              </a:ext>
            </a:extLst>
          </p:cNvPr>
          <p:cNvSpPr txBox="1"/>
          <p:nvPr/>
        </p:nvSpPr>
        <p:spPr>
          <a:xfrm>
            <a:off x="9392275" y="5912888"/>
            <a:ext cx="30729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>
                <a:solidFill>
                  <a:srgbClr val="F9B13F"/>
                </a:solidFill>
                <a:latin typeface="Segoe UI Semilight" panose="020B0402040204020203" pitchFamily="34" charset="0"/>
                <a:ea typeface="Roboto" panose="02000000000000000000" pitchFamily="2" charset="0"/>
                <a:cs typeface="Segoe UI Semilight" panose="020B0402040204020203" pitchFamily="34" charset="0"/>
              </a:rPr>
              <a:t>BEDIENUNG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36901E8C-70A0-17F4-2493-6246B0E9A89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52473" y="2008100"/>
            <a:ext cx="3519387" cy="2537152"/>
          </a:xfrm>
          <a:prstGeom prst="rect">
            <a:avLst/>
          </a:prstGeom>
          <a:effectLst>
            <a:outerShdw blurRad="177800" dist="127000" dir="8100000" algn="tl" rotWithShape="0">
              <a:prstClr val="black">
                <a:alpha val="12000"/>
              </a:prstClr>
            </a:outerShdw>
          </a:effectLst>
        </p:spPr>
      </p:pic>
      <p:pic>
        <p:nvPicPr>
          <p:cNvPr id="30" name="Grafik 29">
            <a:hlinkClick r:id="rId16" action="ppaction://hlinksldjump"/>
            <a:extLst>
              <a:ext uri="{FF2B5EF4-FFF2-40B4-BE49-F238E27FC236}">
                <a16:creationId xmlns:a16="http://schemas.microsoft.com/office/drawing/2014/main" id="{1917A8AB-0501-0071-6128-C13D3283702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1344414" y="5526367"/>
            <a:ext cx="543088" cy="684763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143241850"/>
      </p:ext>
    </p:extLst>
  </p:cSld>
  <p:clrMapOvr>
    <a:masterClrMapping/>
  </p:clrMapOvr>
  <p:transition spd="med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89411FB1-FC73-384A-E4D9-43F24DCCD8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624970" y="2129255"/>
            <a:ext cx="6854501" cy="2794640"/>
          </a:xfrm>
          <a:prstGeom prst="rect">
            <a:avLst/>
          </a:prstGeom>
        </p:spPr>
      </p:pic>
      <p:pic>
        <p:nvPicPr>
          <p:cNvPr id="8" name="Grafik 7" descr="Green-GO">
            <a:extLst>
              <a:ext uri="{FF2B5EF4-FFF2-40B4-BE49-F238E27FC236}">
                <a16:creationId xmlns:a16="http://schemas.microsoft.com/office/drawing/2014/main" id="{72FF4553-0668-41CA-842D-AAB5D2E03EE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9793" y="295217"/>
            <a:ext cx="1300924" cy="755374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ED694B4D-B89B-471A-9531-93A33B6D4711}"/>
              </a:ext>
            </a:extLst>
          </p:cNvPr>
          <p:cNvSpPr txBox="1"/>
          <p:nvPr/>
        </p:nvSpPr>
        <p:spPr>
          <a:xfrm>
            <a:off x="1769033" y="296039"/>
            <a:ext cx="2472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>
                <a:latin typeface="Segoe UI Semibold" panose="020B0702040204020203" pitchFamily="34" charset="0"/>
                <a:cs typeface="Segoe UI Semibold" panose="020B0702040204020203" pitchFamily="34" charset="0"/>
              </a:rPr>
              <a:t>WE NEED TO </a:t>
            </a:r>
            <a:r>
              <a:rPr lang="de-DE" b="1">
                <a:solidFill>
                  <a:srgbClr val="368A4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TALK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87CEC856-2CE5-456A-A293-B6475058135B}"/>
              </a:ext>
            </a:extLst>
          </p:cNvPr>
          <p:cNvSpPr txBox="1"/>
          <p:nvPr/>
        </p:nvSpPr>
        <p:spPr>
          <a:xfrm>
            <a:off x="1769032" y="622414"/>
            <a:ext cx="5474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>
                <a:latin typeface="Segoe UI Semilight"/>
                <a:cs typeface="Segoe UI Semilight"/>
              </a:rPr>
              <a:t>EIN FLEXIBLES INTERKOM SYSTEM MIT POTENTIAL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EB1D4C0F-639A-4477-8D3D-EDC2860B91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2387600"/>
            <a:ext cx="914400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de-DE"/>
              <a:t>Lautstärkenkontrolle (*BPX)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A1EB74BB-7DFE-4A1D-1402-31AD242EA557}"/>
              </a:ext>
            </a:extLst>
          </p:cNvPr>
          <p:cNvSpPr txBox="1"/>
          <p:nvPr/>
        </p:nvSpPr>
        <p:spPr>
          <a:xfrm>
            <a:off x="5989321" y="6211131"/>
            <a:ext cx="60149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3200">
                <a:solidFill>
                  <a:srgbClr val="368A4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SETUP </a:t>
            </a:r>
            <a:r>
              <a:rPr lang="de-DE" sz="3200">
                <a:solidFill>
                  <a:srgbClr val="368A4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MENÜ</a:t>
            </a:r>
            <a:endParaRPr lang="de-DE" sz="3200">
              <a:solidFill>
                <a:srgbClr val="368A4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C2CFDC8E-B830-E747-F16D-B8F7600A49B9}"/>
              </a:ext>
            </a:extLst>
          </p:cNvPr>
          <p:cNvSpPr txBox="1"/>
          <p:nvPr/>
        </p:nvSpPr>
        <p:spPr>
          <a:xfrm>
            <a:off x="9392275" y="5912888"/>
            <a:ext cx="30729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>
                <a:solidFill>
                  <a:srgbClr val="F9B13F"/>
                </a:solidFill>
                <a:latin typeface="Segoe UI Semilight" panose="020B0402040204020203" pitchFamily="34" charset="0"/>
                <a:ea typeface="Roboto" panose="02000000000000000000" pitchFamily="2" charset="0"/>
                <a:cs typeface="Segoe UI Semilight" panose="020B0402040204020203" pitchFamily="34" charset="0"/>
              </a:rPr>
              <a:t>BEDIENUNG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4F8E7C09-97A1-2676-39EF-8DCA93A3DF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254179" y="2980412"/>
            <a:ext cx="1601440" cy="1068635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CDD87328-74FC-01F2-42B5-22E23A57F1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251500" y="2981647"/>
            <a:ext cx="1601440" cy="1068636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DFCA2249-734E-687B-15AA-44C4A909F11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253881" y="2980412"/>
            <a:ext cx="1601440" cy="1120100"/>
          </a:xfrm>
          <a:prstGeom prst="rect">
            <a:avLst/>
          </a:prstGeom>
        </p:spPr>
      </p:pic>
      <p:pic>
        <p:nvPicPr>
          <p:cNvPr id="30" name="Grafik 29">
            <a:hlinkClick r:id="rId12" action="ppaction://hlinksldjump"/>
            <a:extLst>
              <a:ext uri="{FF2B5EF4-FFF2-40B4-BE49-F238E27FC236}">
                <a16:creationId xmlns:a16="http://schemas.microsoft.com/office/drawing/2014/main" id="{1917A8AB-0501-0071-6128-C13D3283702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1344414" y="5526367"/>
            <a:ext cx="543088" cy="684763"/>
          </a:xfrm>
          <a:prstGeom prst="rect">
            <a:avLst/>
          </a:prstGeom>
          <a:effectLst/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6D15DF7F-4529-DCF8-5553-1DCD1E35FA42}"/>
              </a:ext>
            </a:extLst>
          </p:cNvPr>
          <p:cNvSpPr txBox="1"/>
          <p:nvPr/>
        </p:nvSpPr>
        <p:spPr>
          <a:xfrm>
            <a:off x="-415187" y="2679859"/>
            <a:ext cx="291091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600">
                <a:latin typeface="Segoe UI" panose="020B0502040204020203" pitchFamily="34" charset="0"/>
                <a:cs typeface="Segoe UI" panose="020B0502040204020203" pitchFamily="34" charset="0"/>
              </a:rPr>
              <a:t>Enter</a:t>
            </a:r>
            <a:endParaRPr lang="de-DE" sz="26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8" name="Gerader Verbinder 17">
            <a:extLst>
              <a:ext uri="{FF2B5EF4-FFF2-40B4-BE49-F238E27FC236}">
                <a16:creationId xmlns:a16="http://schemas.microsoft.com/office/drawing/2014/main" id="{2E9F33E6-B615-22CD-B5E1-AFBF068EEC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2590721" y="2955275"/>
            <a:ext cx="1309767" cy="0"/>
          </a:xfrm>
          <a:prstGeom prst="line">
            <a:avLst/>
          </a:prstGeom>
          <a:ln w="38100">
            <a:solidFill>
              <a:srgbClr val="F9B13F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9" name="Textfeld 18">
            <a:extLst>
              <a:ext uri="{FF2B5EF4-FFF2-40B4-BE49-F238E27FC236}">
                <a16:creationId xmlns:a16="http://schemas.microsoft.com/office/drawing/2014/main" id="{5BE01E8C-1D62-14A6-CDDE-6D5E84B426C4}"/>
              </a:ext>
            </a:extLst>
          </p:cNvPr>
          <p:cNvSpPr txBox="1"/>
          <p:nvPr/>
        </p:nvSpPr>
        <p:spPr>
          <a:xfrm>
            <a:off x="-415187" y="3819396"/>
            <a:ext cx="291091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600">
                <a:latin typeface="Segoe UI" panose="020B0502040204020203" pitchFamily="34" charset="0"/>
                <a:cs typeface="Segoe UI" panose="020B0502040204020203" pitchFamily="34" charset="0"/>
              </a:rPr>
              <a:t>Exit</a:t>
            </a:r>
            <a:endParaRPr lang="de-DE" sz="26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23" name="Gerader Verbinder 22">
            <a:extLst>
              <a:ext uri="{FF2B5EF4-FFF2-40B4-BE49-F238E27FC236}">
                <a16:creationId xmlns:a16="http://schemas.microsoft.com/office/drawing/2014/main" id="{483B3CCD-E894-706C-9932-1FB1CFB0D7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2590721" y="4097640"/>
            <a:ext cx="1309767" cy="0"/>
          </a:xfrm>
          <a:prstGeom prst="line">
            <a:avLst/>
          </a:prstGeom>
          <a:ln w="38100">
            <a:solidFill>
              <a:srgbClr val="F9B13F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25" name="Grafik 24" descr="Ein Bild, das Pfeil enthält.&#10;&#10;Automatisch generierte Beschreibung">
            <a:extLst>
              <a:ext uri="{FF2B5EF4-FFF2-40B4-BE49-F238E27FC236}">
                <a16:creationId xmlns:a16="http://schemas.microsoft.com/office/drawing/2014/main" id="{5D11B404-EEB6-B252-D53B-93D92FF8226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49335">
            <a:off x="8994363" y="2906418"/>
            <a:ext cx="1305111" cy="1280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7466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95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agline">
            <a:extLst>
              <a:ext uri="{FF2B5EF4-FFF2-40B4-BE49-F238E27FC236}">
                <a16:creationId xmlns:a16="http://schemas.microsoft.com/office/drawing/2014/main" id="{87CEC856-2CE5-456A-A293-B6475058135B}"/>
              </a:ext>
            </a:extLst>
          </p:cNvPr>
          <p:cNvSpPr txBox="1"/>
          <p:nvPr/>
        </p:nvSpPr>
        <p:spPr>
          <a:xfrm>
            <a:off x="1769032" y="622414"/>
            <a:ext cx="5474831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e-DE">
                <a:latin typeface="Segoe UI Semilight"/>
                <a:cs typeface="Segoe UI Semilight"/>
              </a:rPr>
              <a:t>EIN FLEXIBLES INTERKOM SYSTEM MIT POTENTIAL</a:t>
            </a:r>
          </a:p>
        </p:txBody>
      </p:sp>
      <p:sp>
        <p:nvSpPr>
          <p:cNvPr id="20" name="We need to talk">
            <a:extLst>
              <a:ext uri="{FF2B5EF4-FFF2-40B4-BE49-F238E27FC236}">
                <a16:creationId xmlns:a16="http://schemas.microsoft.com/office/drawing/2014/main" id="{ED694B4D-B89B-471A-9531-93A33B6D4711}"/>
              </a:ext>
            </a:extLst>
          </p:cNvPr>
          <p:cNvSpPr txBox="1"/>
          <p:nvPr/>
        </p:nvSpPr>
        <p:spPr>
          <a:xfrm>
            <a:off x="1769033" y="296039"/>
            <a:ext cx="2472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>
                <a:latin typeface="Segoe UI Semibold" panose="020B0702040204020203" pitchFamily="34" charset="0"/>
                <a:cs typeface="Segoe UI Semibold" panose="020B0702040204020203" pitchFamily="34" charset="0"/>
              </a:rPr>
              <a:t>WE NEED TO </a:t>
            </a:r>
            <a:r>
              <a:rPr lang="de-DE">
                <a:solidFill>
                  <a:srgbClr val="368A4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TALK</a:t>
            </a:r>
          </a:p>
        </p:txBody>
      </p:sp>
      <p:pic>
        <p:nvPicPr>
          <p:cNvPr id="8" name="Green-GO Logo" descr="Green-GO">
            <a:extLst>
              <a:ext uri="{FF2B5EF4-FFF2-40B4-BE49-F238E27FC236}">
                <a16:creationId xmlns:a16="http://schemas.microsoft.com/office/drawing/2014/main" id="{72FF4553-0668-41CA-842D-AAB5D2E03EE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9793" y="295217"/>
            <a:ext cx="1300924" cy="755374"/>
          </a:xfrm>
          <a:prstGeom prst="rect">
            <a:avLst/>
          </a:prstGeom>
        </p:spPr>
      </p:pic>
      <p:sp>
        <p:nvSpPr>
          <p:cNvPr id="3" name="Index Titel">
            <a:extLst>
              <a:ext uri="{FF2B5EF4-FFF2-40B4-BE49-F238E27FC236}">
                <a16:creationId xmlns:a16="http://schemas.microsoft.com/office/drawing/2014/main" id="{2F2AF33C-BAA6-4C2A-AEA2-EB49D8149F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2387600"/>
            <a:ext cx="914400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de-DE"/>
              <a:t>Index (0)</a:t>
            </a:r>
          </a:p>
        </p:txBody>
      </p:sp>
      <p:sp>
        <p:nvSpPr>
          <p:cNvPr id="4" name="Rechteck: abgerundete Ecken 3">
            <a:extLst>
              <a:ext uri="{FF2B5EF4-FFF2-40B4-BE49-F238E27FC236}">
                <a16:creationId xmlns:a16="http://schemas.microsoft.com/office/drawing/2014/main" id="{CAD7E86E-A390-6822-D148-3D0DBE1E5FC0}"/>
              </a:ext>
            </a:extLst>
          </p:cNvPr>
          <p:cNvSpPr/>
          <p:nvPr/>
        </p:nvSpPr>
        <p:spPr>
          <a:xfrm>
            <a:off x="2691951" y="1407033"/>
            <a:ext cx="9500049" cy="948300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Freihandform: Form 28">
            <a:extLst>
              <a:ext uri="{FF2B5EF4-FFF2-40B4-BE49-F238E27FC236}">
                <a16:creationId xmlns:a16="http://schemas.microsoft.com/office/drawing/2014/main" id="{A458191F-B76C-D3F3-9C2A-24C26CD6EA39}"/>
              </a:ext>
            </a:extLst>
          </p:cNvPr>
          <p:cNvSpPr/>
          <p:nvPr/>
        </p:nvSpPr>
        <p:spPr>
          <a:xfrm>
            <a:off x="6116279" y="1291110"/>
            <a:ext cx="8533" cy="8533"/>
          </a:xfrm>
          <a:custGeom>
            <a:avLst/>
            <a:gdLst/>
            <a:ahLst/>
            <a:cxnLst/>
            <a:rect l="l" t="t" r="r" b="b"/>
            <a:pathLst>
              <a:path w="8533" h="8533"/>
            </a:pathLst>
          </a:custGeom>
          <a:noFill/>
          <a:ln w="25469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30" name="Freihandform: Form 29">
            <a:extLst>
              <a:ext uri="{FF2B5EF4-FFF2-40B4-BE49-F238E27FC236}">
                <a16:creationId xmlns:a16="http://schemas.microsoft.com/office/drawing/2014/main" id="{65CA3480-EE94-6AD6-16E7-CAB8C40F6124}"/>
              </a:ext>
            </a:extLst>
          </p:cNvPr>
          <p:cNvSpPr/>
          <p:nvPr/>
        </p:nvSpPr>
        <p:spPr>
          <a:xfrm>
            <a:off x="6116279" y="1291110"/>
            <a:ext cx="8533" cy="8533"/>
          </a:xfrm>
          <a:custGeom>
            <a:avLst/>
            <a:gdLst/>
            <a:ahLst/>
            <a:cxnLst/>
            <a:rect l="l" t="t" r="r" b="b"/>
            <a:pathLst>
              <a:path w="8533" h="8533"/>
            </a:pathLst>
          </a:custGeom>
          <a:noFill/>
          <a:ln w="25469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57" name="Sprechstellen">
            <a:extLst>
              <a:ext uri="{FF2B5EF4-FFF2-40B4-BE49-F238E27FC236}">
                <a16:creationId xmlns:a16="http://schemas.microsoft.com/office/drawing/2014/main" id="{2F90C66F-386B-0233-445F-256F17024B1A}"/>
              </a:ext>
            </a:extLst>
          </p:cNvPr>
          <p:cNvSpPr txBox="1"/>
          <p:nvPr/>
        </p:nvSpPr>
        <p:spPr>
          <a:xfrm rot="16200000">
            <a:off x="-1890469" y="3522352"/>
            <a:ext cx="625052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5000">
                <a:latin typeface="Segoe UI Black" panose="020B0A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THEMEN</a:t>
            </a:r>
            <a:r>
              <a:rPr lang="de-DE" sz="5000">
                <a:solidFill>
                  <a:schemeClr val="bg1">
                    <a:lumMod val="6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INDEX</a:t>
            </a:r>
            <a:endParaRPr lang="de-DE" sz="5000">
              <a:solidFill>
                <a:schemeClr val="bg1">
                  <a:lumMod val="65000"/>
                </a:schemeClr>
              </a:solidFill>
              <a:latin typeface="Segoe UI Semibold" panose="020B0702040204020203" pitchFamily="34" charset="0"/>
              <a:ea typeface="Roboto" panose="02000000000000000000" pitchFamily="2" charset="0"/>
              <a:cs typeface="Segoe UI Semibold" panose="020B0702040204020203" pitchFamily="34" charset="0"/>
            </a:endParaRPr>
          </a:p>
        </p:txBody>
      </p:sp>
      <p:sp>
        <p:nvSpPr>
          <p:cNvPr id="58" name="Rechteck: abgerundete Ecken 57">
            <a:extLst>
              <a:ext uri="{FF2B5EF4-FFF2-40B4-BE49-F238E27FC236}">
                <a16:creationId xmlns:a16="http://schemas.microsoft.com/office/drawing/2014/main" id="{F274E17E-4635-9507-A7B6-C52DEDDED438}"/>
              </a:ext>
            </a:extLst>
          </p:cNvPr>
          <p:cNvSpPr/>
          <p:nvPr/>
        </p:nvSpPr>
        <p:spPr>
          <a:xfrm>
            <a:off x="2683418" y="2440269"/>
            <a:ext cx="9508952" cy="947481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0" name="Freihandform: Form 59">
            <a:extLst>
              <a:ext uri="{FF2B5EF4-FFF2-40B4-BE49-F238E27FC236}">
                <a16:creationId xmlns:a16="http://schemas.microsoft.com/office/drawing/2014/main" id="{EEAA9DA1-7259-947E-F69E-9B3E2913FED7}"/>
              </a:ext>
            </a:extLst>
          </p:cNvPr>
          <p:cNvSpPr/>
          <p:nvPr/>
        </p:nvSpPr>
        <p:spPr>
          <a:xfrm>
            <a:off x="4592278" y="2469836"/>
            <a:ext cx="8533" cy="8533"/>
          </a:xfrm>
          <a:custGeom>
            <a:avLst/>
            <a:gdLst/>
            <a:ahLst/>
            <a:cxnLst/>
            <a:rect l="l" t="t" r="r" b="b"/>
            <a:pathLst>
              <a:path w="8533" h="8533"/>
            </a:pathLst>
          </a:custGeom>
          <a:noFill/>
          <a:ln w="25469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61" name="Freihandform: Form 60">
            <a:extLst>
              <a:ext uri="{FF2B5EF4-FFF2-40B4-BE49-F238E27FC236}">
                <a16:creationId xmlns:a16="http://schemas.microsoft.com/office/drawing/2014/main" id="{05F9A74D-2035-C6B1-DDD4-E5F391DF0950}"/>
              </a:ext>
            </a:extLst>
          </p:cNvPr>
          <p:cNvSpPr/>
          <p:nvPr/>
        </p:nvSpPr>
        <p:spPr>
          <a:xfrm>
            <a:off x="4592278" y="2469836"/>
            <a:ext cx="8533" cy="8533"/>
          </a:xfrm>
          <a:custGeom>
            <a:avLst/>
            <a:gdLst/>
            <a:ahLst/>
            <a:cxnLst/>
            <a:rect l="l" t="t" r="r" b="b"/>
            <a:pathLst>
              <a:path w="8533" h="8533"/>
            </a:pathLst>
          </a:custGeom>
          <a:noFill/>
          <a:ln w="25469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67" name="Rechteck: abgerundete Ecken 66">
            <a:extLst>
              <a:ext uri="{FF2B5EF4-FFF2-40B4-BE49-F238E27FC236}">
                <a16:creationId xmlns:a16="http://schemas.microsoft.com/office/drawing/2014/main" id="{6C3559A2-AFA7-A0D6-AB6E-D3B222D7908C}"/>
              </a:ext>
            </a:extLst>
          </p:cNvPr>
          <p:cNvSpPr/>
          <p:nvPr/>
        </p:nvSpPr>
        <p:spPr>
          <a:xfrm>
            <a:off x="2691948" y="5561346"/>
            <a:ext cx="9500422" cy="942882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9" name="Freihandform: Form 68">
            <a:extLst>
              <a:ext uri="{FF2B5EF4-FFF2-40B4-BE49-F238E27FC236}">
                <a16:creationId xmlns:a16="http://schemas.microsoft.com/office/drawing/2014/main" id="{7C700B4E-7940-CD43-1F58-500985BA0236}"/>
              </a:ext>
            </a:extLst>
          </p:cNvPr>
          <p:cNvSpPr/>
          <p:nvPr/>
        </p:nvSpPr>
        <p:spPr>
          <a:xfrm>
            <a:off x="4592278" y="3553312"/>
            <a:ext cx="8533" cy="8533"/>
          </a:xfrm>
          <a:custGeom>
            <a:avLst/>
            <a:gdLst/>
            <a:ahLst/>
            <a:cxnLst/>
            <a:rect l="l" t="t" r="r" b="b"/>
            <a:pathLst>
              <a:path w="8533" h="8533"/>
            </a:pathLst>
          </a:custGeom>
          <a:noFill/>
          <a:ln w="25469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70" name="Freihandform: Form 69">
            <a:extLst>
              <a:ext uri="{FF2B5EF4-FFF2-40B4-BE49-F238E27FC236}">
                <a16:creationId xmlns:a16="http://schemas.microsoft.com/office/drawing/2014/main" id="{866D34CE-869D-4351-042D-85C1DE869CC9}"/>
              </a:ext>
            </a:extLst>
          </p:cNvPr>
          <p:cNvSpPr/>
          <p:nvPr/>
        </p:nvSpPr>
        <p:spPr>
          <a:xfrm>
            <a:off x="4592278" y="3553312"/>
            <a:ext cx="8533" cy="8533"/>
          </a:xfrm>
          <a:custGeom>
            <a:avLst/>
            <a:gdLst/>
            <a:ahLst/>
            <a:cxnLst/>
            <a:rect l="l" t="t" r="r" b="b"/>
            <a:pathLst>
              <a:path w="8533" h="8533"/>
            </a:pathLst>
          </a:custGeom>
          <a:noFill/>
          <a:ln w="25469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76" name="Rechteck: abgerundete Ecken 75">
            <a:extLst>
              <a:ext uri="{FF2B5EF4-FFF2-40B4-BE49-F238E27FC236}">
                <a16:creationId xmlns:a16="http://schemas.microsoft.com/office/drawing/2014/main" id="{6FDEF7DA-7736-9B49-D7E4-79A8A2A79D63}"/>
              </a:ext>
            </a:extLst>
          </p:cNvPr>
          <p:cNvSpPr/>
          <p:nvPr/>
        </p:nvSpPr>
        <p:spPr>
          <a:xfrm>
            <a:off x="2691948" y="3479499"/>
            <a:ext cx="9500422" cy="947481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8" name="Freihandform: Form 77">
            <a:extLst>
              <a:ext uri="{FF2B5EF4-FFF2-40B4-BE49-F238E27FC236}">
                <a16:creationId xmlns:a16="http://schemas.microsoft.com/office/drawing/2014/main" id="{EF882947-F718-10B8-3407-A6FD2A032EA2}"/>
              </a:ext>
            </a:extLst>
          </p:cNvPr>
          <p:cNvSpPr/>
          <p:nvPr/>
        </p:nvSpPr>
        <p:spPr>
          <a:xfrm>
            <a:off x="4592278" y="4674888"/>
            <a:ext cx="8533" cy="8533"/>
          </a:xfrm>
          <a:custGeom>
            <a:avLst/>
            <a:gdLst/>
            <a:ahLst/>
            <a:cxnLst/>
            <a:rect l="l" t="t" r="r" b="b"/>
            <a:pathLst>
              <a:path w="8533" h="8533"/>
            </a:pathLst>
          </a:custGeom>
          <a:noFill/>
          <a:ln w="25469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79" name="Freihandform: Form 78">
            <a:extLst>
              <a:ext uri="{FF2B5EF4-FFF2-40B4-BE49-F238E27FC236}">
                <a16:creationId xmlns:a16="http://schemas.microsoft.com/office/drawing/2014/main" id="{459ECB34-1636-6FB1-67FA-5C0682463DC1}"/>
              </a:ext>
            </a:extLst>
          </p:cNvPr>
          <p:cNvSpPr/>
          <p:nvPr/>
        </p:nvSpPr>
        <p:spPr>
          <a:xfrm>
            <a:off x="4592278" y="4674888"/>
            <a:ext cx="8533" cy="8533"/>
          </a:xfrm>
          <a:custGeom>
            <a:avLst/>
            <a:gdLst/>
            <a:ahLst/>
            <a:cxnLst/>
            <a:rect l="l" t="t" r="r" b="b"/>
            <a:pathLst>
              <a:path w="8533" h="8533"/>
            </a:pathLst>
          </a:custGeom>
          <a:noFill/>
          <a:ln w="25469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85" name="Rechteck: abgerundete Ecken 84">
            <a:extLst>
              <a:ext uri="{FF2B5EF4-FFF2-40B4-BE49-F238E27FC236}">
                <a16:creationId xmlns:a16="http://schemas.microsoft.com/office/drawing/2014/main" id="{7BECC7E9-61DA-93B1-CA16-D328D8CB1925}"/>
              </a:ext>
            </a:extLst>
          </p:cNvPr>
          <p:cNvSpPr/>
          <p:nvPr/>
        </p:nvSpPr>
        <p:spPr>
          <a:xfrm>
            <a:off x="2691948" y="4518800"/>
            <a:ext cx="9500051" cy="942883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7" name="Freihandform: Form 86">
            <a:extLst>
              <a:ext uri="{FF2B5EF4-FFF2-40B4-BE49-F238E27FC236}">
                <a16:creationId xmlns:a16="http://schemas.microsoft.com/office/drawing/2014/main" id="{CF755A2C-374D-1F4E-862D-A097B938D2DB}"/>
              </a:ext>
            </a:extLst>
          </p:cNvPr>
          <p:cNvSpPr/>
          <p:nvPr/>
        </p:nvSpPr>
        <p:spPr>
          <a:xfrm>
            <a:off x="4592278" y="5796464"/>
            <a:ext cx="8533" cy="8533"/>
          </a:xfrm>
          <a:custGeom>
            <a:avLst/>
            <a:gdLst/>
            <a:ahLst/>
            <a:cxnLst/>
            <a:rect l="l" t="t" r="r" b="b"/>
            <a:pathLst>
              <a:path w="8533" h="8533"/>
            </a:pathLst>
          </a:custGeom>
          <a:noFill/>
          <a:ln w="25469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88" name="Freihandform: Form 87">
            <a:extLst>
              <a:ext uri="{FF2B5EF4-FFF2-40B4-BE49-F238E27FC236}">
                <a16:creationId xmlns:a16="http://schemas.microsoft.com/office/drawing/2014/main" id="{A9BA8185-D0D6-B584-8120-6351CA4C1BF3}"/>
              </a:ext>
            </a:extLst>
          </p:cNvPr>
          <p:cNvSpPr/>
          <p:nvPr/>
        </p:nvSpPr>
        <p:spPr>
          <a:xfrm>
            <a:off x="4592278" y="5796464"/>
            <a:ext cx="8533" cy="8533"/>
          </a:xfrm>
          <a:custGeom>
            <a:avLst/>
            <a:gdLst/>
            <a:ahLst/>
            <a:cxnLst/>
            <a:rect l="l" t="t" r="r" b="b"/>
            <a:pathLst>
              <a:path w="8533" h="8533"/>
            </a:pathLst>
          </a:custGeom>
          <a:noFill/>
          <a:ln w="25469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11" name="Pfeil: Fünfeck 10">
            <a:hlinkClick r:id="rId5" action="ppaction://hlinksldjump"/>
            <a:extLst>
              <a:ext uri="{FF2B5EF4-FFF2-40B4-BE49-F238E27FC236}">
                <a16:creationId xmlns:a16="http://schemas.microsoft.com/office/drawing/2014/main" id="{EA68CED2-3637-46CF-0020-5CB77D6D6D0A}"/>
              </a:ext>
            </a:extLst>
          </p:cNvPr>
          <p:cNvSpPr/>
          <p:nvPr/>
        </p:nvSpPr>
        <p:spPr>
          <a:xfrm>
            <a:off x="2691950" y="1407852"/>
            <a:ext cx="3338904" cy="947481"/>
          </a:xfrm>
          <a:prstGeom prst="homePlate">
            <a:avLst/>
          </a:prstGeom>
          <a:solidFill>
            <a:srgbClr val="356C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About">
            <a:extLst>
              <a:ext uri="{FF2B5EF4-FFF2-40B4-BE49-F238E27FC236}">
                <a16:creationId xmlns:a16="http://schemas.microsoft.com/office/drawing/2014/main" id="{0C639645-5EB3-8EB7-ABAF-6287F6C22AA7}"/>
              </a:ext>
            </a:extLst>
          </p:cNvPr>
          <p:cNvSpPr txBox="1"/>
          <p:nvPr/>
        </p:nvSpPr>
        <p:spPr>
          <a:xfrm>
            <a:off x="3477694" y="1622886"/>
            <a:ext cx="55282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WAS IST?</a:t>
            </a:r>
          </a:p>
        </p:txBody>
      </p:sp>
      <p:sp>
        <p:nvSpPr>
          <p:cNvPr id="99" name="Pfeil: Fünfeck 98">
            <a:hlinkClick r:id="rId6" action="ppaction://hlinksldjump"/>
            <a:extLst>
              <a:ext uri="{FF2B5EF4-FFF2-40B4-BE49-F238E27FC236}">
                <a16:creationId xmlns:a16="http://schemas.microsoft.com/office/drawing/2014/main" id="{FEED51CB-621B-B463-1016-EC2038D0C3BC}"/>
              </a:ext>
            </a:extLst>
          </p:cNvPr>
          <p:cNvSpPr/>
          <p:nvPr/>
        </p:nvSpPr>
        <p:spPr>
          <a:xfrm>
            <a:off x="2691949" y="2440269"/>
            <a:ext cx="4547646" cy="947481"/>
          </a:xfrm>
          <a:prstGeom prst="homePlate">
            <a:avLst/>
          </a:prstGeom>
          <a:solidFill>
            <a:srgbClr val="368A4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9" name="About">
            <a:extLst>
              <a:ext uri="{FF2B5EF4-FFF2-40B4-BE49-F238E27FC236}">
                <a16:creationId xmlns:a16="http://schemas.microsoft.com/office/drawing/2014/main" id="{69383F4F-0378-555D-1427-35C5887380C3}"/>
              </a:ext>
            </a:extLst>
          </p:cNvPr>
          <p:cNvSpPr txBox="1"/>
          <p:nvPr/>
        </p:nvSpPr>
        <p:spPr>
          <a:xfrm>
            <a:off x="3477694" y="2647210"/>
            <a:ext cx="55282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SPRECHSTELLEN</a:t>
            </a:r>
          </a:p>
        </p:txBody>
      </p:sp>
      <p:sp>
        <p:nvSpPr>
          <p:cNvPr id="100" name="Pfeil: Fünfeck 99">
            <a:hlinkClick r:id="rId7" action="ppaction://hlinksldjump"/>
            <a:extLst>
              <a:ext uri="{FF2B5EF4-FFF2-40B4-BE49-F238E27FC236}">
                <a16:creationId xmlns:a16="http://schemas.microsoft.com/office/drawing/2014/main" id="{7CFCF27E-EA98-D7D1-636D-8BF818964537}"/>
              </a:ext>
            </a:extLst>
          </p:cNvPr>
          <p:cNvSpPr/>
          <p:nvPr/>
        </p:nvSpPr>
        <p:spPr>
          <a:xfrm>
            <a:off x="2691949" y="3479499"/>
            <a:ext cx="3803956" cy="947481"/>
          </a:xfrm>
          <a:prstGeom prst="homePlate">
            <a:avLst/>
          </a:prstGeom>
          <a:solidFill>
            <a:srgbClr val="F9B1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7" name="About">
            <a:extLst>
              <a:ext uri="{FF2B5EF4-FFF2-40B4-BE49-F238E27FC236}">
                <a16:creationId xmlns:a16="http://schemas.microsoft.com/office/drawing/2014/main" id="{9C0239E6-1B75-175D-FEE4-3297C4E0091B}"/>
              </a:ext>
            </a:extLst>
          </p:cNvPr>
          <p:cNvSpPr txBox="1"/>
          <p:nvPr/>
        </p:nvSpPr>
        <p:spPr>
          <a:xfrm>
            <a:off x="3477694" y="3691967"/>
            <a:ext cx="55282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INTERFACES</a:t>
            </a:r>
          </a:p>
        </p:txBody>
      </p:sp>
      <p:sp>
        <p:nvSpPr>
          <p:cNvPr id="101" name="Pfeil: Fünfeck 100">
            <a:hlinkClick r:id="rId8" action="ppaction://hlinksldjump"/>
            <a:extLst>
              <a:ext uri="{FF2B5EF4-FFF2-40B4-BE49-F238E27FC236}">
                <a16:creationId xmlns:a16="http://schemas.microsoft.com/office/drawing/2014/main" id="{283A235D-3609-CEA9-339D-6BCA05910E10}"/>
              </a:ext>
            </a:extLst>
          </p:cNvPr>
          <p:cNvSpPr/>
          <p:nvPr/>
        </p:nvSpPr>
        <p:spPr>
          <a:xfrm>
            <a:off x="2691949" y="4518729"/>
            <a:ext cx="3855217" cy="942883"/>
          </a:xfrm>
          <a:prstGeom prst="homePlate">
            <a:avLst/>
          </a:prstGeom>
          <a:solidFill>
            <a:srgbClr val="FB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6" name="About">
            <a:extLst>
              <a:ext uri="{FF2B5EF4-FFF2-40B4-BE49-F238E27FC236}">
                <a16:creationId xmlns:a16="http://schemas.microsoft.com/office/drawing/2014/main" id="{E3A25833-E4DB-EBE3-629E-D3E718F08C92}"/>
              </a:ext>
            </a:extLst>
          </p:cNvPr>
          <p:cNvSpPr txBox="1"/>
          <p:nvPr/>
        </p:nvSpPr>
        <p:spPr>
          <a:xfrm>
            <a:off x="3477694" y="4715906"/>
            <a:ext cx="55282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BEDIENUNG</a:t>
            </a:r>
          </a:p>
        </p:txBody>
      </p:sp>
      <p:sp>
        <p:nvSpPr>
          <p:cNvPr id="102" name="Pfeil: Fünfeck 101">
            <a:hlinkClick r:id="rId9" action="ppaction://hlinksldjump"/>
            <a:extLst>
              <a:ext uri="{FF2B5EF4-FFF2-40B4-BE49-F238E27FC236}">
                <a16:creationId xmlns:a16="http://schemas.microsoft.com/office/drawing/2014/main" id="{5B66492A-52DB-F86F-F10D-6CDBF0A3DE65}"/>
              </a:ext>
            </a:extLst>
          </p:cNvPr>
          <p:cNvSpPr/>
          <p:nvPr/>
        </p:nvSpPr>
        <p:spPr>
          <a:xfrm>
            <a:off x="2691948" y="5561346"/>
            <a:ext cx="6664471" cy="942882"/>
          </a:xfrm>
          <a:prstGeom prst="homePlat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8" name="About">
            <a:extLst>
              <a:ext uri="{FF2B5EF4-FFF2-40B4-BE49-F238E27FC236}">
                <a16:creationId xmlns:a16="http://schemas.microsoft.com/office/drawing/2014/main" id="{FA5CE31A-F69A-D365-1065-7DF003275471}"/>
              </a:ext>
            </a:extLst>
          </p:cNvPr>
          <p:cNvSpPr txBox="1"/>
          <p:nvPr/>
        </p:nvSpPr>
        <p:spPr>
          <a:xfrm>
            <a:off x="3477694" y="5771177"/>
            <a:ext cx="55282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EINRICHTUNG &amp; SOFTWARE</a:t>
            </a:r>
          </a:p>
        </p:txBody>
      </p:sp>
      <p:sp>
        <p:nvSpPr>
          <p:cNvPr id="16" name="Freihandform: Form 15">
            <a:extLst>
              <a:ext uri="{FF2B5EF4-FFF2-40B4-BE49-F238E27FC236}">
                <a16:creationId xmlns:a16="http://schemas.microsoft.com/office/drawing/2014/main" id="{E8906862-60E9-B99A-948F-022B2087B7BD}"/>
              </a:ext>
            </a:extLst>
          </p:cNvPr>
          <p:cNvSpPr/>
          <p:nvPr/>
        </p:nvSpPr>
        <p:spPr>
          <a:xfrm>
            <a:off x="1442601" y="1225675"/>
            <a:ext cx="8200" cy="8200"/>
          </a:xfrm>
          <a:custGeom>
            <a:avLst/>
            <a:gdLst/>
            <a:ahLst/>
            <a:cxnLst/>
            <a:rect l="l" t="t" r="r" b="b"/>
            <a:pathLst>
              <a:path w="8200" h="8200"/>
            </a:pathLst>
          </a:custGeom>
          <a:noFill/>
          <a:ln w="24537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17" name="Freihandform: Form 16">
            <a:extLst>
              <a:ext uri="{FF2B5EF4-FFF2-40B4-BE49-F238E27FC236}">
                <a16:creationId xmlns:a16="http://schemas.microsoft.com/office/drawing/2014/main" id="{7A7857FE-DEA1-915E-AA03-5CD3EE7613CE}"/>
              </a:ext>
            </a:extLst>
          </p:cNvPr>
          <p:cNvSpPr/>
          <p:nvPr/>
        </p:nvSpPr>
        <p:spPr>
          <a:xfrm>
            <a:off x="1442601" y="1225675"/>
            <a:ext cx="8200" cy="8200"/>
          </a:xfrm>
          <a:custGeom>
            <a:avLst/>
            <a:gdLst/>
            <a:ahLst/>
            <a:cxnLst/>
            <a:rect l="l" t="t" r="r" b="b"/>
            <a:pathLst>
              <a:path w="8200" h="8200"/>
            </a:pathLst>
          </a:custGeom>
          <a:noFill/>
          <a:ln w="24537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pic>
        <p:nvPicPr>
          <p:cNvPr id="190" name="Grafik 189">
            <a:hlinkClick r:id="rId5" action="ppaction://hlinksldjump"/>
            <a:extLst>
              <a:ext uri="{FF2B5EF4-FFF2-40B4-BE49-F238E27FC236}">
                <a16:creationId xmlns:a16="http://schemas.microsoft.com/office/drawing/2014/main" id="{D29A2C7D-229C-B6F6-C932-DD91854E73C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307619" y="1403063"/>
            <a:ext cx="768658" cy="969178"/>
          </a:xfrm>
          <a:prstGeom prst="rect">
            <a:avLst/>
          </a:prstGeom>
          <a:effectLst>
            <a:outerShdw blurRad="101600" dist="38100" dir="1260000" algn="tl" rotWithShape="0">
              <a:prstClr val="black">
                <a:alpha val="50000"/>
              </a:prstClr>
            </a:outerShdw>
          </a:effectLst>
        </p:spPr>
      </p:pic>
      <p:pic>
        <p:nvPicPr>
          <p:cNvPr id="192" name="Grafik 191">
            <a:hlinkClick r:id="rId6" action="ppaction://hlinksldjump"/>
            <a:extLst>
              <a:ext uri="{FF2B5EF4-FFF2-40B4-BE49-F238E27FC236}">
                <a16:creationId xmlns:a16="http://schemas.microsoft.com/office/drawing/2014/main" id="{7077457E-00EC-2EEC-3941-4EB37041F53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306938" y="2428071"/>
            <a:ext cx="776739" cy="979366"/>
          </a:xfrm>
          <a:prstGeom prst="rect">
            <a:avLst/>
          </a:prstGeom>
          <a:effectLst>
            <a:outerShdw blurRad="101600" dist="38100" dir="1260000" algn="tl" rotWithShape="0">
              <a:prstClr val="black">
                <a:alpha val="50000"/>
              </a:prstClr>
            </a:outerShdw>
          </a:effectLst>
        </p:spPr>
      </p:pic>
      <p:pic>
        <p:nvPicPr>
          <p:cNvPr id="196" name="Grafik 195">
            <a:hlinkClick r:id="rId7" action="ppaction://hlinksldjump"/>
            <a:extLst>
              <a:ext uri="{FF2B5EF4-FFF2-40B4-BE49-F238E27FC236}">
                <a16:creationId xmlns:a16="http://schemas.microsoft.com/office/drawing/2014/main" id="{47CAECB1-CEEF-0C3B-D3A9-B4ABED1D9AF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307061" y="3473395"/>
            <a:ext cx="776616" cy="979212"/>
          </a:xfrm>
          <a:prstGeom prst="rect">
            <a:avLst/>
          </a:prstGeom>
          <a:effectLst>
            <a:outerShdw blurRad="101600" dist="38100" dir="1260000" algn="tl" rotWithShape="0">
              <a:prstClr val="black">
                <a:alpha val="50000"/>
              </a:prstClr>
            </a:outerShdw>
          </a:effectLst>
        </p:spPr>
      </p:pic>
      <p:pic>
        <p:nvPicPr>
          <p:cNvPr id="198" name="Grafik 197">
            <a:hlinkClick r:id="rId9" action="ppaction://hlinksldjump"/>
            <a:extLst>
              <a:ext uri="{FF2B5EF4-FFF2-40B4-BE49-F238E27FC236}">
                <a16:creationId xmlns:a16="http://schemas.microsoft.com/office/drawing/2014/main" id="{9784D0A6-085A-C00A-CA9F-ADD956FB514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2307061" y="5553361"/>
            <a:ext cx="776616" cy="979212"/>
          </a:xfrm>
          <a:prstGeom prst="rect">
            <a:avLst/>
          </a:prstGeom>
          <a:effectLst>
            <a:outerShdw blurRad="101600" dist="38100" dir="1260000" algn="tl" rotWithShape="0">
              <a:prstClr val="black">
                <a:alpha val="50000"/>
              </a:prstClr>
            </a:outerShdw>
          </a:effectLst>
        </p:spPr>
      </p:pic>
      <p:pic>
        <p:nvPicPr>
          <p:cNvPr id="204" name="Grafik 203">
            <a:hlinkClick r:id="rId8" action="ppaction://hlinksldjump"/>
            <a:extLst>
              <a:ext uri="{FF2B5EF4-FFF2-40B4-BE49-F238E27FC236}">
                <a16:creationId xmlns:a16="http://schemas.microsoft.com/office/drawing/2014/main" id="{109E9CF8-5AD5-66DA-B0EB-1E214EE2A24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2307633" y="4513285"/>
            <a:ext cx="776044" cy="978490"/>
          </a:xfrm>
          <a:prstGeom prst="rect">
            <a:avLst/>
          </a:prstGeom>
          <a:effectLst>
            <a:outerShdw blurRad="101600" dist="38100" dir="1260000" algn="tl" rotWithShape="0">
              <a:prstClr val="black">
                <a:alpha val="5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8099211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0007F"/>
                                      </p:to>
                                    </p:animClr>
                                    <p:animClr clrSpc="rgb" dir="cw">
                                      <p:cBhvr>
                                        <p:cTn id="1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0007F"/>
                                      </p:to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500" fill="hold"/>
                                        <p:tgtEl>
                                          <p:spTgt spid="198"/>
                                        </p:tgtEl>
                                      </p:cBhvr>
                                      <p:by x="108000" y="108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 animBg="1"/>
      <p:bldP spid="101" grpId="0" animBg="1"/>
      <p:bldP spid="86" grpId="0"/>
      <p:bldP spid="102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EB1D4C0F-639A-4477-8D3D-EDC2860B91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2387600"/>
            <a:ext cx="914400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de-DE"/>
              <a:t>Green-GO Control V5</a:t>
            </a:r>
          </a:p>
        </p:txBody>
      </p:sp>
      <p:sp>
        <p:nvSpPr>
          <p:cNvPr id="40" name="Rechteck 39">
            <a:extLst>
              <a:ext uri="{FF2B5EF4-FFF2-40B4-BE49-F238E27FC236}">
                <a16:creationId xmlns:a16="http://schemas.microsoft.com/office/drawing/2014/main" id="{1C168888-4E71-472B-AEBF-1DC6FC4F9B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0" y="6029324"/>
            <a:ext cx="12192000" cy="847695"/>
          </a:xfrm>
          <a:prstGeom prst="rect">
            <a:avLst/>
          </a:prstGeom>
          <a:gradFill>
            <a:gsLst>
              <a:gs pos="85000">
                <a:schemeClr val="bg1"/>
              </a:gs>
              <a:gs pos="100000">
                <a:schemeClr val="lt1">
                  <a:shade val="100000"/>
                  <a:satMod val="115000"/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gradFill flip="none" rotWithShape="1">
                <a:gsLst>
                  <a:gs pos="0">
                    <a:schemeClr val="bg1"/>
                  </a:gs>
                  <a:gs pos="100000">
                    <a:schemeClr val="lt1">
                      <a:shade val="100000"/>
                      <a:satMod val="115000"/>
                      <a:alpha val="0"/>
                    </a:scheme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1494FA1F-F236-4590-96F4-D556258522A2}"/>
              </a:ext>
            </a:extLst>
          </p:cNvPr>
          <p:cNvSpPr txBox="1"/>
          <p:nvPr/>
        </p:nvSpPr>
        <p:spPr>
          <a:xfrm>
            <a:off x="4547070" y="6211131"/>
            <a:ext cx="7457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3200">
                <a:solidFill>
                  <a:srgbClr val="368A4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DAS </a:t>
            </a:r>
            <a:r>
              <a:rPr lang="de-DE" sz="3200" b="1">
                <a:solidFill>
                  <a:srgbClr val="368A4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NETZWERK</a:t>
            </a:r>
            <a:r>
              <a:rPr lang="de-DE" sz="3200">
                <a:solidFill>
                  <a:srgbClr val="368A4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UND INFRASTRUKTUR</a:t>
            </a:r>
            <a:endParaRPr lang="de-DE" sz="3200" b="1">
              <a:solidFill>
                <a:srgbClr val="368A4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452FB6D8-06D3-4795-B7CD-6871B58659CA}"/>
              </a:ext>
            </a:extLst>
          </p:cNvPr>
          <p:cNvSpPr txBox="1"/>
          <p:nvPr/>
        </p:nvSpPr>
        <p:spPr>
          <a:xfrm>
            <a:off x="8677386" y="5913051"/>
            <a:ext cx="35146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>
                <a:solidFill>
                  <a:srgbClr val="F9B13F"/>
                </a:solidFill>
                <a:latin typeface="Segoe UI Semilight" panose="020B0402040204020203" pitchFamily="34" charset="0"/>
                <a:ea typeface="Roboto" panose="02000000000000000000" pitchFamily="2" charset="0"/>
                <a:cs typeface="Segoe UI Semilight" panose="020B0402040204020203" pitchFamily="34" charset="0"/>
              </a:rPr>
              <a:t>EINRICHTUNG</a:t>
            </a:r>
          </a:p>
        </p:txBody>
      </p:sp>
      <p:sp>
        <p:nvSpPr>
          <p:cNvPr id="36" name="Rechteck 35">
            <a:extLst>
              <a:ext uri="{FF2B5EF4-FFF2-40B4-BE49-F238E27FC236}">
                <a16:creationId xmlns:a16="http://schemas.microsoft.com/office/drawing/2014/main" id="{060D87D7-72AA-4333-B5E1-4155FE2D2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1190578"/>
          </a:xfrm>
          <a:prstGeom prst="rect">
            <a:avLst/>
          </a:prstGeom>
          <a:gradFill>
            <a:gsLst>
              <a:gs pos="85000">
                <a:schemeClr val="bg1"/>
              </a:gs>
              <a:gs pos="100000">
                <a:schemeClr val="lt1">
                  <a:shade val="100000"/>
                  <a:satMod val="115000"/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gradFill flip="none" rotWithShape="1">
                <a:gsLst>
                  <a:gs pos="0">
                    <a:schemeClr val="bg1"/>
                  </a:gs>
                  <a:gs pos="100000">
                    <a:schemeClr val="lt1">
                      <a:shade val="100000"/>
                      <a:satMod val="115000"/>
                      <a:alpha val="0"/>
                    </a:schemeClr>
                  </a:gs>
                </a:gsLst>
                <a:lin ang="5400000" scaled="1"/>
                <a:tileRect/>
              </a:gradFill>
            </a:endParaRPr>
          </a:p>
        </p:txBody>
      </p:sp>
      <p:pic>
        <p:nvPicPr>
          <p:cNvPr id="18" name="Grafik 17" descr="Green-GO">
            <a:extLst>
              <a:ext uri="{FF2B5EF4-FFF2-40B4-BE49-F238E27FC236}">
                <a16:creationId xmlns:a16="http://schemas.microsoft.com/office/drawing/2014/main" id="{AAB25748-D1FF-4090-B24A-E329F5A8BEC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9793" y="295217"/>
            <a:ext cx="1300924" cy="755374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33649AEA-C33D-45EF-A7E3-E34D372852E9}"/>
              </a:ext>
            </a:extLst>
          </p:cNvPr>
          <p:cNvSpPr txBox="1"/>
          <p:nvPr/>
        </p:nvSpPr>
        <p:spPr>
          <a:xfrm>
            <a:off x="1769033" y="296039"/>
            <a:ext cx="2472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>
                <a:latin typeface="Segoe UI Semibold" panose="020B0702040204020203" pitchFamily="34" charset="0"/>
                <a:cs typeface="Segoe UI Semibold" panose="020B0702040204020203" pitchFamily="34" charset="0"/>
              </a:rPr>
              <a:t>WE NEED TO </a:t>
            </a:r>
            <a:r>
              <a:rPr lang="de-DE">
                <a:solidFill>
                  <a:srgbClr val="368A4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TALK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6D4DAD6A-92D4-40A8-B731-AB2F1290F710}"/>
              </a:ext>
            </a:extLst>
          </p:cNvPr>
          <p:cNvSpPr txBox="1"/>
          <p:nvPr/>
        </p:nvSpPr>
        <p:spPr>
          <a:xfrm>
            <a:off x="1769032" y="622414"/>
            <a:ext cx="5474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>
                <a:latin typeface="Segoe UI Semilight"/>
                <a:cs typeface="Segoe UI Semilight"/>
              </a:rPr>
              <a:t>EIN FLEXIBLES INTERKOM SYSTEM MIT POTENTIAL</a:t>
            </a:r>
          </a:p>
        </p:txBody>
      </p:sp>
      <p:pic>
        <p:nvPicPr>
          <p:cNvPr id="17" name="Grafik 16">
            <a:hlinkClick r:id="rId4" action="ppaction://hlinksldjump"/>
            <a:extLst>
              <a:ext uri="{FF2B5EF4-FFF2-40B4-BE49-F238E27FC236}">
                <a16:creationId xmlns:a16="http://schemas.microsoft.com/office/drawing/2014/main" id="{3A867849-F11B-34D7-2EA2-A315D3EE74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344414" y="5526871"/>
            <a:ext cx="543088" cy="684763"/>
          </a:xfrm>
          <a:prstGeom prst="rect">
            <a:avLst/>
          </a:prstGeom>
          <a:effectLst/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6B984684-9D5B-6F45-D9D6-940480F0FDA2}"/>
              </a:ext>
            </a:extLst>
          </p:cNvPr>
          <p:cNvSpPr txBox="1"/>
          <p:nvPr/>
        </p:nvSpPr>
        <p:spPr>
          <a:xfrm>
            <a:off x="865966" y="1306851"/>
            <a:ext cx="79438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>
                <a:solidFill>
                  <a:srgbClr val="F9B13F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NETZWERKSWITCHES</a:t>
            </a:r>
            <a:endParaRPr lang="de-DE" sz="3200">
              <a:solidFill>
                <a:srgbClr val="F9B13F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39" name="Gruppieren 38">
            <a:extLst>
              <a:ext uri="{FF2B5EF4-FFF2-40B4-BE49-F238E27FC236}">
                <a16:creationId xmlns:a16="http://schemas.microsoft.com/office/drawing/2014/main" id="{2C5F6003-CC7D-3C36-361E-B67F30096F65}"/>
              </a:ext>
            </a:extLst>
          </p:cNvPr>
          <p:cNvGrpSpPr/>
          <p:nvPr/>
        </p:nvGrpSpPr>
        <p:grpSpPr>
          <a:xfrm>
            <a:off x="1227824" y="2111843"/>
            <a:ext cx="9193742" cy="505496"/>
            <a:chOff x="1227824" y="2111843"/>
            <a:chExt cx="9193742" cy="505496"/>
          </a:xfrm>
        </p:grpSpPr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63010D15-D6B6-1F7D-611F-AAAB8A2638BB}"/>
                </a:ext>
              </a:extLst>
            </p:cNvPr>
            <p:cNvSpPr txBox="1"/>
            <p:nvPr/>
          </p:nvSpPr>
          <p:spPr>
            <a:xfrm>
              <a:off x="1769032" y="2124896"/>
              <a:ext cx="8652534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600">
                  <a:latin typeface="Segoe UI" panose="020B0502040204020203" pitchFamily="34" charset="0"/>
                  <a:cs typeface="Segoe UI" panose="020B0502040204020203" pitchFamily="34" charset="0"/>
                </a:rPr>
                <a:t>Power </a:t>
              </a:r>
              <a:r>
                <a:rPr lang="de-DE" sz="2600" err="1">
                  <a:latin typeface="Segoe UI" panose="020B0502040204020203" pitchFamily="34" charset="0"/>
                  <a:cs typeface="Segoe UI" panose="020B0502040204020203" pitchFamily="34" charset="0"/>
                </a:rPr>
                <a:t>over</a:t>
              </a:r>
              <a:r>
                <a:rPr lang="de-DE" sz="2600">
                  <a:latin typeface="Segoe UI" panose="020B0502040204020203" pitchFamily="34" charset="0"/>
                  <a:cs typeface="Segoe UI" panose="020B0502040204020203" pitchFamily="34" charset="0"/>
                </a:rPr>
                <a:t> Ethernet min. 15,4 W / 48 V (IEEE 802.3af)</a:t>
              </a:r>
            </a:p>
          </p:txBody>
        </p:sp>
        <p:pic>
          <p:nvPicPr>
            <p:cNvPr id="9" name="Grafik 8" descr="Check">
              <a:extLst>
                <a:ext uri="{FF2B5EF4-FFF2-40B4-BE49-F238E27FC236}">
                  <a16:creationId xmlns:a16="http://schemas.microsoft.com/office/drawing/2014/main" id="{34B8F674-2128-0788-EB29-B3C810D5086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227824" y="2111843"/>
              <a:ext cx="457200" cy="457200"/>
            </a:xfrm>
            <a:prstGeom prst="rect">
              <a:avLst/>
            </a:prstGeom>
          </p:spPr>
        </p:pic>
      </p:grpSp>
      <p:grpSp>
        <p:nvGrpSpPr>
          <p:cNvPr id="41" name="Gruppieren 40">
            <a:extLst>
              <a:ext uri="{FF2B5EF4-FFF2-40B4-BE49-F238E27FC236}">
                <a16:creationId xmlns:a16="http://schemas.microsoft.com/office/drawing/2014/main" id="{F696F13D-ABD2-8538-E6A8-A2D0133AD618}"/>
              </a:ext>
            </a:extLst>
          </p:cNvPr>
          <p:cNvGrpSpPr/>
          <p:nvPr/>
        </p:nvGrpSpPr>
        <p:grpSpPr>
          <a:xfrm>
            <a:off x="1227824" y="2805456"/>
            <a:ext cx="9193742" cy="505496"/>
            <a:chOff x="1227824" y="2805456"/>
            <a:chExt cx="9193742" cy="505496"/>
          </a:xfrm>
        </p:grpSpPr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59C7CA5E-BB4F-83CD-C85E-693837D10B4D}"/>
                </a:ext>
              </a:extLst>
            </p:cNvPr>
            <p:cNvSpPr txBox="1"/>
            <p:nvPr/>
          </p:nvSpPr>
          <p:spPr>
            <a:xfrm>
              <a:off x="1769032" y="2818509"/>
              <a:ext cx="8652534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600" err="1">
                  <a:latin typeface="Segoe UI" panose="020B0502040204020203" pitchFamily="34" charset="0"/>
                  <a:cs typeface="Segoe UI" panose="020B0502040204020203" pitchFamily="34" charset="0"/>
                </a:rPr>
                <a:t>Deaktiverbares</a:t>
              </a:r>
              <a:r>
                <a:rPr lang="de-DE" sz="2600">
                  <a:latin typeface="Segoe UI" panose="020B0502040204020203" pitchFamily="34" charset="0"/>
                  <a:cs typeface="Segoe UI" panose="020B0502040204020203" pitchFamily="34" charset="0"/>
                </a:rPr>
                <a:t> „Energy </a:t>
              </a:r>
              <a:r>
                <a:rPr lang="de-DE" sz="2600" err="1">
                  <a:latin typeface="Segoe UI" panose="020B0502040204020203" pitchFamily="34" charset="0"/>
                  <a:cs typeface="Segoe UI" panose="020B0502040204020203" pitchFamily="34" charset="0"/>
                </a:rPr>
                <a:t>Efficient</a:t>
              </a:r>
              <a:r>
                <a:rPr lang="de-DE" sz="2600">
                  <a:latin typeface="Segoe UI" panose="020B0502040204020203" pitchFamily="34" charset="0"/>
                  <a:cs typeface="Segoe UI" panose="020B0502040204020203" pitchFamily="34" charset="0"/>
                </a:rPr>
                <a:t> Ethernet“ (IEEE 802.3az)</a:t>
              </a:r>
            </a:p>
          </p:txBody>
        </p:sp>
        <p:pic>
          <p:nvPicPr>
            <p:cNvPr id="11" name="Grafik 10" descr="Check">
              <a:extLst>
                <a:ext uri="{FF2B5EF4-FFF2-40B4-BE49-F238E27FC236}">
                  <a16:creationId xmlns:a16="http://schemas.microsoft.com/office/drawing/2014/main" id="{EE8BCFED-34F7-7014-8FE7-0A1DBE76C58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227824" y="2805456"/>
              <a:ext cx="457200" cy="457200"/>
            </a:xfrm>
            <a:prstGeom prst="rect">
              <a:avLst/>
            </a:prstGeom>
          </p:spPr>
        </p:pic>
      </p:grpSp>
      <p:grpSp>
        <p:nvGrpSpPr>
          <p:cNvPr id="42" name="Gruppieren 41">
            <a:extLst>
              <a:ext uri="{FF2B5EF4-FFF2-40B4-BE49-F238E27FC236}">
                <a16:creationId xmlns:a16="http://schemas.microsoft.com/office/drawing/2014/main" id="{7AA0F3EB-9304-92D0-E98D-7D5F698C8FD4}"/>
              </a:ext>
            </a:extLst>
          </p:cNvPr>
          <p:cNvGrpSpPr/>
          <p:nvPr/>
        </p:nvGrpSpPr>
        <p:grpSpPr>
          <a:xfrm>
            <a:off x="1227824" y="3480689"/>
            <a:ext cx="9193742" cy="492443"/>
            <a:chOff x="1227824" y="3480689"/>
            <a:chExt cx="9193742" cy="492443"/>
          </a:xfrm>
        </p:grpSpPr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E6D6EE30-55A1-82B3-29EF-16BCC77EAEF5}"/>
                </a:ext>
              </a:extLst>
            </p:cNvPr>
            <p:cNvSpPr txBox="1"/>
            <p:nvPr/>
          </p:nvSpPr>
          <p:spPr>
            <a:xfrm>
              <a:off x="1769032" y="3480689"/>
              <a:ext cx="8652534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600">
                  <a:latin typeface="Segoe UI" panose="020B0502040204020203" pitchFamily="34" charset="0"/>
                  <a:cs typeface="Segoe UI" panose="020B0502040204020203" pitchFamily="34" charset="0"/>
                </a:rPr>
                <a:t>Konfigurierbares „IGMP-</a:t>
              </a:r>
              <a:r>
                <a:rPr lang="de-DE" sz="2600" err="1">
                  <a:latin typeface="Segoe UI" panose="020B0502040204020203" pitchFamily="34" charset="0"/>
                  <a:cs typeface="Segoe UI" panose="020B0502040204020203" pitchFamily="34" charset="0"/>
                </a:rPr>
                <a:t>Snooping</a:t>
              </a:r>
              <a:r>
                <a:rPr lang="de-DE" sz="2600">
                  <a:latin typeface="Segoe UI" panose="020B0502040204020203" pitchFamily="34" charset="0"/>
                  <a:cs typeface="Segoe UI" panose="020B0502040204020203" pitchFamily="34" charset="0"/>
                </a:rPr>
                <a:t>“</a:t>
              </a:r>
            </a:p>
          </p:txBody>
        </p:sp>
        <p:pic>
          <p:nvPicPr>
            <p:cNvPr id="13" name="Grafik 12" descr="Check">
              <a:extLst>
                <a:ext uri="{FF2B5EF4-FFF2-40B4-BE49-F238E27FC236}">
                  <a16:creationId xmlns:a16="http://schemas.microsoft.com/office/drawing/2014/main" id="{FC03FE8E-8752-2053-611F-18E39F073A7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227824" y="3500061"/>
              <a:ext cx="457200" cy="457200"/>
            </a:xfrm>
            <a:prstGeom prst="rect">
              <a:avLst/>
            </a:prstGeom>
          </p:spPr>
        </p:pic>
      </p:grpSp>
      <p:grpSp>
        <p:nvGrpSpPr>
          <p:cNvPr id="43" name="Gruppieren 42">
            <a:extLst>
              <a:ext uri="{FF2B5EF4-FFF2-40B4-BE49-F238E27FC236}">
                <a16:creationId xmlns:a16="http://schemas.microsoft.com/office/drawing/2014/main" id="{6733321B-30ED-BFA2-D279-9C91F3E5E362}"/>
              </a:ext>
            </a:extLst>
          </p:cNvPr>
          <p:cNvGrpSpPr/>
          <p:nvPr/>
        </p:nvGrpSpPr>
        <p:grpSpPr>
          <a:xfrm>
            <a:off x="1227824" y="4193975"/>
            <a:ext cx="9193742" cy="505496"/>
            <a:chOff x="1227824" y="4193975"/>
            <a:chExt cx="9193742" cy="505496"/>
          </a:xfrm>
        </p:grpSpPr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095E5859-B849-1390-F1B5-77A56BCAFC4F}"/>
                </a:ext>
              </a:extLst>
            </p:cNvPr>
            <p:cNvSpPr txBox="1"/>
            <p:nvPr/>
          </p:nvSpPr>
          <p:spPr>
            <a:xfrm>
              <a:off x="1769032" y="4207028"/>
              <a:ext cx="8652534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600">
                  <a:latin typeface="Segoe UI" panose="020B0502040204020203" pitchFamily="34" charset="0"/>
                  <a:cs typeface="Segoe UI" panose="020B0502040204020203" pitchFamily="34" charset="0"/>
                </a:rPr>
                <a:t>Quality </a:t>
              </a:r>
              <a:r>
                <a:rPr lang="de-DE" sz="2600" err="1">
                  <a:latin typeface="Segoe UI" panose="020B0502040204020203" pitchFamily="34" charset="0"/>
                  <a:cs typeface="Segoe UI" panose="020B0502040204020203" pitchFamily="34" charset="0"/>
                </a:rPr>
                <a:t>of</a:t>
              </a:r>
              <a:r>
                <a:rPr lang="de-DE" sz="2600">
                  <a:latin typeface="Segoe UI" panose="020B0502040204020203" pitchFamily="34" charset="0"/>
                  <a:cs typeface="Segoe UI" panose="020B0502040204020203" pitchFamily="34" charset="0"/>
                </a:rPr>
                <a:t> Service / Flow Control (IEEE 802.1p)</a:t>
              </a:r>
            </a:p>
          </p:txBody>
        </p:sp>
        <p:pic>
          <p:nvPicPr>
            <p:cNvPr id="15" name="Grafik 14" descr="Check">
              <a:extLst>
                <a:ext uri="{FF2B5EF4-FFF2-40B4-BE49-F238E27FC236}">
                  <a16:creationId xmlns:a16="http://schemas.microsoft.com/office/drawing/2014/main" id="{026D0880-BBC5-A279-4E94-1951138F863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227824" y="4193975"/>
              <a:ext cx="457200" cy="457200"/>
            </a:xfrm>
            <a:prstGeom prst="rect">
              <a:avLst/>
            </a:prstGeom>
          </p:spPr>
        </p:pic>
      </p:grpSp>
      <p:grpSp>
        <p:nvGrpSpPr>
          <p:cNvPr id="44" name="Gruppieren 43">
            <a:extLst>
              <a:ext uri="{FF2B5EF4-FFF2-40B4-BE49-F238E27FC236}">
                <a16:creationId xmlns:a16="http://schemas.microsoft.com/office/drawing/2014/main" id="{6545FB48-5F1C-647C-328D-5DF412EFF783}"/>
              </a:ext>
            </a:extLst>
          </p:cNvPr>
          <p:cNvGrpSpPr/>
          <p:nvPr/>
        </p:nvGrpSpPr>
        <p:grpSpPr>
          <a:xfrm>
            <a:off x="1227824" y="4894291"/>
            <a:ext cx="9193742" cy="505496"/>
            <a:chOff x="1227824" y="4894291"/>
            <a:chExt cx="9193742" cy="505496"/>
          </a:xfrm>
        </p:grpSpPr>
        <p:sp>
          <p:nvSpPr>
            <p:cNvPr id="37" name="Textfeld 36">
              <a:extLst>
                <a:ext uri="{FF2B5EF4-FFF2-40B4-BE49-F238E27FC236}">
                  <a16:creationId xmlns:a16="http://schemas.microsoft.com/office/drawing/2014/main" id="{8D0F6D26-6889-2E50-1717-A92AD9B1C682}"/>
                </a:ext>
              </a:extLst>
            </p:cNvPr>
            <p:cNvSpPr txBox="1"/>
            <p:nvPr/>
          </p:nvSpPr>
          <p:spPr>
            <a:xfrm>
              <a:off x="1769032" y="4907344"/>
              <a:ext cx="8652534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>
                  <a:latin typeface="Segoe UI" panose="020B0502040204020203" pitchFamily="34" charset="0"/>
                  <a:cs typeface="Segoe UI" panose="020B0502040204020203" pitchFamily="34" charset="0"/>
                </a:rPr>
                <a:t>VLANs für </a:t>
              </a:r>
              <a:r>
                <a:rPr lang="en-US" sz="2600" err="1">
                  <a:latin typeface="Segoe UI" panose="020B0502040204020203" pitchFamily="34" charset="0"/>
                  <a:cs typeface="Segoe UI" panose="020B0502040204020203" pitchFamily="34" charset="0"/>
                </a:rPr>
                <a:t>große</a:t>
              </a:r>
              <a:r>
                <a:rPr lang="en-US" sz="2600">
                  <a:latin typeface="Segoe UI" panose="020B0502040204020203" pitchFamily="34" charset="0"/>
                  <a:cs typeface="Segoe UI" panose="020B0502040204020203" pitchFamily="34" charset="0"/>
                </a:rPr>
                <a:t> und </a:t>
              </a:r>
              <a:r>
                <a:rPr lang="en-US" sz="2600" err="1">
                  <a:latin typeface="Segoe UI" panose="020B0502040204020203" pitchFamily="34" charset="0"/>
                  <a:cs typeface="Segoe UI" panose="020B0502040204020203" pitchFamily="34" charset="0"/>
                </a:rPr>
                <a:t>gemischte</a:t>
              </a:r>
              <a:r>
                <a:rPr lang="en-US" sz="260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2600" err="1">
                  <a:latin typeface="Segoe UI" panose="020B0502040204020203" pitchFamily="34" charset="0"/>
                  <a:cs typeface="Segoe UI" panose="020B0502040204020203" pitchFamily="34" charset="0"/>
                </a:rPr>
                <a:t>Systeme</a:t>
              </a:r>
              <a:endParaRPr lang="de-DE" sz="260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pic>
          <p:nvPicPr>
            <p:cNvPr id="38" name="Grafik 37" descr="Check">
              <a:extLst>
                <a:ext uri="{FF2B5EF4-FFF2-40B4-BE49-F238E27FC236}">
                  <a16:creationId xmlns:a16="http://schemas.microsoft.com/office/drawing/2014/main" id="{8BDEA6A7-6865-7B79-AC38-EAB4BD7DE78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227824" y="4894291"/>
              <a:ext cx="457200" cy="457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6227748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path" presetSubtype="0" accel="50000" decel="5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6.25E-7 4.81481E-6 L -0.40156 4.81481E-6 " pathEditMode="relative" rAng="0" ptsTypes="AA">
                                      <p:cBhvr>
                                        <p:cTn id="9" dur="12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78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3" grpId="1"/>
      <p:bldP spid="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EB1D4C0F-639A-4477-8D3D-EDC2860B91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2387600"/>
            <a:ext cx="914400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de-DE"/>
              <a:t>Green-GO Control V5</a:t>
            </a:r>
          </a:p>
        </p:txBody>
      </p:sp>
      <p:sp>
        <p:nvSpPr>
          <p:cNvPr id="40" name="Rechteck 39">
            <a:extLst>
              <a:ext uri="{FF2B5EF4-FFF2-40B4-BE49-F238E27FC236}">
                <a16:creationId xmlns:a16="http://schemas.microsoft.com/office/drawing/2014/main" id="{1C168888-4E71-472B-AEBF-1DC6FC4F9B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0" y="6029324"/>
            <a:ext cx="12192000" cy="847695"/>
          </a:xfrm>
          <a:prstGeom prst="rect">
            <a:avLst/>
          </a:prstGeom>
          <a:gradFill>
            <a:gsLst>
              <a:gs pos="85000">
                <a:schemeClr val="bg1"/>
              </a:gs>
              <a:gs pos="100000">
                <a:schemeClr val="lt1">
                  <a:shade val="100000"/>
                  <a:satMod val="115000"/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gradFill flip="none" rotWithShape="1">
                <a:gsLst>
                  <a:gs pos="0">
                    <a:schemeClr val="bg1"/>
                  </a:gs>
                  <a:gs pos="100000">
                    <a:schemeClr val="lt1">
                      <a:shade val="100000"/>
                      <a:satMod val="115000"/>
                      <a:alpha val="0"/>
                    </a:scheme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1494FA1F-F236-4590-96F4-D556258522A2}"/>
              </a:ext>
            </a:extLst>
          </p:cNvPr>
          <p:cNvSpPr txBox="1"/>
          <p:nvPr/>
        </p:nvSpPr>
        <p:spPr>
          <a:xfrm>
            <a:off x="4377447" y="6211131"/>
            <a:ext cx="76267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3200">
                <a:solidFill>
                  <a:srgbClr val="368A4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DAS NETZWERK UND </a:t>
            </a:r>
            <a:r>
              <a:rPr lang="de-DE" sz="3200" b="1">
                <a:solidFill>
                  <a:srgbClr val="368A4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INFRASTRUKTUR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452FB6D8-06D3-4795-B7CD-6871B58659CA}"/>
              </a:ext>
            </a:extLst>
          </p:cNvPr>
          <p:cNvSpPr txBox="1"/>
          <p:nvPr/>
        </p:nvSpPr>
        <p:spPr>
          <a:xfrm>
            <a:off x="3669256" y="5913051"/>
            <a:ext cx="35146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>
                <a:solidFill>
                  <a:srgbClr val="F9B13F"/>
                </a:solidFill>
                <a:latin typeface="Segoe UI Semilight" panose="020B0402040204020203" pitchFamily="34" charset="0"/>
                <a:ea typeface="Roboto" panose="02000000000000000000" pitchFamily="2" charset="0"/>
                <a:cs typeface="Segoe UI Semilight" panose="020B0402040204020203" pitchFamily="34" charset="0"/>
              </a:rPr>
              <a:t>EINRICHTUNG</a:t>
            </a:r>
          </a:p>
        </p:txBody>
      </p:sp>
      <p:sp>
        <p:nvSpPr>
          <p:cNvPr id="36" name="Rechteck 35">
            <a:extLst>
              <a:ext uri="{FF2B5EF4-FFF2-40B4-BE49-F238E27FC236}">
                <a16:creationId xmlns:a16="http://schemas.microsoft.com/office/drawing/2014/main" id="{060D87D7-72AA-4333-B5E1-4155FE2D2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1190578"/>
          </a:xfrm>
          <a:prstGeom prst="rect">
            <a:avLst/>
          </a:prstGeom>
          <a:gradFill>
            <a:gsLst>
              <a:gs pos="85000">
                <a:schemeClr val="bg1"/>
              </a:gs>
              <a:gs pos="100000">
                <a:schemeClr val="lt1">
                  <a:shade val="100000"/>
                  <a:satMod val="115000"/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gradFill flip="none" rotWithShape="1">
                <a:gsLst>
                  <a:gs pos="0">
                    <a:schemeClr val="bg1"/>
                  </a:gs>
                  <a:gs pos="100000">
                    <a:schemeClr val="lt1">
                      <a:shade val="100000"/>
                      <a:satMod val="115000"/>
                      <a:alpha val="0"/>
                    </a:schemeClr>
                  </a:gs>
                </a:gsLst>
                <a:lin ang="5400000" scaled="1"/>
                <a:tileRect/>
              </a:gradFill>
            </a:endParaRPr>
          </a:p>
        </p:txBody>
      </p:sp>
      <p:pic>
        <p:nvPicPr>
          <p:cNvPr id="18" name="Grafik 17" descr="Green-GO">
            <a:extLst>
              <a:ext uri="{FF2B5EF4-FFF2-40B4-BE49-F238E27FC236}">
                <a16:creationId xmlns:a16="http://schemas.microsoft.com/office/drawing/2014/main" id="{AAB25748-D1FF-4090-B24A-E329F5A8BEC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9793" y="295217"/>
            <a:ext cx="1300924" cy="755374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33649AEA-C33D-45EF-A7E3-E34D372852E9}"/>
              </a:ext>
            </a:extLst>
          </p:cNvPr>
          <p:cNvSpPr txBox="1"/>
          <p:nvPr/>
        </p:nvSpPr>
        <p:spPr>
          <a:xfrm>
            <a:off x="1769033" y="296039"/>
            <a:ext cx="2472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>
                <a:latin typeface="Segoe UI Semibold" panose="020B0702040204020203" pitchFamily="34" charset="0"/>
                <a:cs typeface="Segoe UI Semibold" panose="020B0702040204020203" pitchFamily="34" charset="0"/>
              </a:rPr>
              <a:t>WE NEED TO </a:t>
            </a:r>
            <a:r>
              <a:rPr lang="de-DE">
                <a:solidFill>
                  <a:srgbClr val="368A4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TALK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6D4DAD6A-92D4-40A8-B731-AB2F1290F710}"/>
              </a:ext>
            </a:extLst>
          </p:cNvPr>
          <p:cNvSpPr txBox="1"/>
          <p:nvPr/>
        </p:nvSpPr>
        <p:spPr>
          <a:xfrm>
            <a:off x="1769032" y="622414"/>
            <a:ext cx="5474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>
                <a:latin typeface="Segoe UI Semilight"/>
                <a:cs typeface="Segoe UI Semilight"/>
              </a:rPr>
              <a:t>EIN FLEXIBLES INTERKOM SYSTEM MIT POTENTIAL</a:t>
            </a:r>
          </a:p>
        </p:txBody>
      </p:sp>
      <p:pic>
        <p:nvPicPr>
          <p:cNvPr id="17" name="Grafik 16">
            <a:hlinkClick r:id="rId4" action="ppaction://hlinksldjump"/>
            <a:extLst>
              <a:ext uri="{FF2B5EF4-FFF2-40B4-BE49-F238E27FC236}">
                <a16:creationId xmlns:a16="http://schemas.microsoft.com/office/drawing/2014/main" id="{3A867849-F11B-34D7-2EA2-A315D3EE74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344414" y="5526871"/>
            <a:ext cx="543088" cy="684763"/>
          </a:xfrm>
          <a:prstGeom prst="rect">
            <a:avLst/>
          </a:prstGeom>
          <a:effectLst/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6B984684-9D5B-6F45-D9D6-940480F0FDA2}"/>
              </a:ext>
            </a:extLst>
          </p:cNvPr>
          <p:cNvSpPr txBox="1"/>
          <p:nvPr/>
        </p:nvSpPr>
        <p:spPr>
          <a:xfrm>
            <a:off x="865966" y="1306851"/>
            <a:ext cx="79438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>
                <a:solidFill>
                  <a:srgbClr val="F9B13F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VERKABELUNG</a:t>
            </a:r>
            <a:endParaRPr lang="de-DE" sz="3200">
              <a:solidFill>
                <a:srgbClr val="F9B13F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39" name="Gruppieren 38">
            <a:extLst>
              <a:ext uri="{FF2B5EF4-FFF2-40B4-BE49-F238E27FC236}">
                <a16:creationId xmlns:a16="http://schemas.microsoft.com/office/drawing/2014/main" id="{2C5F6003-CC7D-3C36-361E-B67F30096F65}"/>
              </a:ext>
            </a:extLst>
          </p:cNvPr>
          <p:cNvGrpSpPr/>
          <p:nvPr/>
        </p:nvGrpSpPr>
        <p:grpSpPr>
          <a:xfrm>
            <a:off x="1227824" y="2111843"/>
            <a:ext cx="9193742" cy="505496"/>
            <a:chOff x="1227824" y="2111843"/>
            <a:chExt cx="9193742" cy="505496"/>
          </a:xfrm>
        </p:grpSpPr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63010D15-D6B6-1F7D-611F-AAAB8A2638BB}"/>
                </a:ext>
              </a:extLst>
            </p:cNvPr>
            <p:cNvSpPr txBox="1"/>
            <p:nvPr/>
          </p:nvSpPr>
          <p:spPr>
            <a:xfrm>
              <a:off x="1769032" y="2124896"/>
              <a:ext cx="8652534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600" err="1">
                  <a:latin typeface="Segoe UI" panose="020B0502040204020203" pitchFamily="34" charset="0"/>
                  <a:cs typeface="Segoe UI" panose="020B0502040204020203" pitchFamily="34" charset="0"/>
                </a:rPr>
                <a:t>Ungeschirmtes</a:t>
              </a:r>
              <a:r>
                <a:rPr lang="de-DE" sz="2600">
                  <a:latin typeface="Segoe UI" panose="020B0502040204020203" pitchFamily="34" charset="0"/>
                  <a:cs typeface="Segoe UI" panose="020B0502040204020203" pitchFamily="34" charset="0"/>
                </a:rPr>
                <a:t> Cat5e Kabel (UTP) wird empfohlen</a:t>
              </a:r>
            </a:p>
          </p:txBody>
        </p:sp>
        <p:pic>
          <p:nvPicPr>
            <p:cNvPr id="9" name="Grafik 8" descr="Check">
              <a:extLst>
                <a:ext uri="{FF2B5EF4-FFF2-40B4-BE49-F238E27FC236}">
                  <a16:creationId xmlns:a16="http://schemas.microsoft.com/office/drawing/2014/main" id="{34B8F674-2128-0788-EB29-B3C810D5086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227824" y="2111843"/>
              <a:ext cx="457200" cy="457200"/>
            </a:xfrm>
            <a:prstGeom prst="rect">
              <a:avLst/>
            </a:prstGeom>
          </p:spPr>
        </p:pic>
      </p:grpSp>
      <p:grpSp>
        <p:nvGrpSpPr>
          <p:cNvPr id="41" name="Gruppieren 40">
            <a:extLst>
              <a:ext uri="{FF2B5EF4-FFF2-40B4-BE49-F238E27FC236}">
                <a16:creationId xmlns:a16="http://schemas.microsoft.com/office/drawing/2014/main" id="{F696F13D-ABD2-8538-E6A8-A2D0133AD618}"/>
              </a:ext>
            </a:extLst>
          </p:cNvPr>
          <p:cNvGrpSpPr/>
          <p:nvPr/>
        </p:nvGrpSpPr>
        <p:grpSpPr>
          <a:xfrm>
            <a:off x="1227824" y="2805456"/>
            <a:ext cx="9193742" cy="505496"/>
            <a:chOff x="1227824" y="2805456"/>
            <a:chExt cx="9193742" cy="505496"/>
          </a:xfrm>
        </p:grpSpPr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59C7CA5E-BB4F-83CD-C85E-693837D10B4D}"/>
                </a:ext>
              </a:extLst>
            </p:cNvPr>
            <p:cNvSpPr txBox="1"/>
            <p:nvPr/>
          </p:nvSpPr>
          <p:spPr>
            <a:xfrm>
              <a:off x="1769032" y="2818509"/>
              <a:ext cx="8652534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600">
                  <a:latin typeface="Segoe UI" panose="020B0502040204020203" pitchFamily="34" charset="0"/>
                  <a:cs typeface="Segoe UI" panose="020B0502040204020203" pitchFamily="34" charset="0"/>
                </a:rPr>
                <a:t>UTP-Kabel immer zu anderen Potentialen verwenden</a:t>
              </a:r>
            </a:p>
          </p:txBody>
        </p:sp>
        <p:pic>
          <p:nvPicPr>
            <p:cNvPr id="11" name="Grafik 10" descr="Check">
              <a:extLst>
                <a:ext uri="{FF2B5EF4-FFF2-40B4-BE49-F238E27FC236}">
                  <a16:creationId xmlns:a16="http://schemas.microsoft.com/office/drawing/2014/main" id="{EE8BCFED-34F7-7014-8FE7-0A1DBE76C58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227824" y="2805456"/>
              <a:ext cx="457200" cy="457200"/>
            </a:xfrm>
            <a:prstGeom prst="rect">
              <a:avLst/>
            </a:prstGeom>
          </p:spPr>
        </p:pic>
      </p:grpSp>
      <p:grpSp>
        <p:nvGrpSpPr>
          <p:cNvPr id="42" name="Gruppieren 41">
            <a:extLst>
              <a:ext uri="{FF2B5EF4-FFF2-40B4-BE49-F238E27FC236}">
                <a16:creationId xmlns:a16="http://schemas.microsoft.com/office/drawing/2014/main" id="{7AA0F3EB-9304-92D0-E98D-7D5F698C8FD4}"/>
              </a:ext>
            </a:extLst>
          </p:cNvPr>
          <p:cNvGrpSpPr/>
          <p:nvPr/>
        </p:nvGrpSpPr>
        <p:grpSpPr>
          <a:xfrm>
            <a:off x="1227824" y="3480689"/>
            <a:ext cx="9193742" cy="492443"/>
            <a:chOff x="1227824" y="3480689"/>
            <a:chExt cx="9193742" cy="492443"/>
          </a:xfrm>
        </p:grpSpPr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E6D6EE30-55A1-82B3-29EF-16BCC77EAEF5}"/>
                </a:ext>
              </a:extLst>
            </p:cNvPr>
            <p:cNvSpPr txBox="1"/>
            <p:nvPr/>
          </p:nvSpPr>
          <p:spPr>
            <a:xfrm>
              <a:off x="1769032" y="3480689"/>
              <a:ext cx="8652534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600">
                  <a:latin typeface="Segoe UI" panose="020B0502040204020203" pitchFamily="34" charset="0"/>
                  <a:cs typeface="Segoe UI" panose="020B0502040204020203" pitchFamily="34" charset="0"/>
                </a:rPr>
                <a:t>Geschirmte Cat5e Kabel (S/FTP) funktionieren meist auch</a:t>
              </a:r>
            </a:p>
          </p:txBody>
        </p:sp>
        <p:pic>
          <p:nvPicPr>
            <p:cNvPr id="13" name="Grafik 12" descr="Check">
              <a:extLst>
                <a:ext uri="{FF2B5EF4-FFF2-40B4-BE49-F238E27FC236}">
                  <a16:creationId xmlns:a16="http://schemas.microsoft.com/office/drawing/2014/main" id="{FC03FE8E-8752-2053-611F-18E39F073A7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227824" y="3500061"/>
              <a:ext cx="457200" cy="457200"/>
            </a:xfrm>
            <a:prstGeom prst="rect">
              <a:avLst/>
            </a:prstGeom>
          </p:spPr>
        </p:pic>
      </p:grpSp>
      <p:grpSp>
        <p:nvGrpSpPr>
          <p:cNvPr id="43" name="Gruppieren 42">
            <a:extLst>
              <a:ext uri="{FF2B5EF4-FFF2-40B4-BE49-F238E27FC236}">
                <a16:creationId xmlns:a16="http://schemas.microsoft.com/office/drawing/2014/main" id="{6733321B-30ED-BFA2-D279-9C91F3E5E362}"/>
              </a:ext>
            </a:extLst>
          </p:cNvPr>
          <p:cNvGrpSpPr/>
          <p:nvPr/>
        </p:nvGrpSpPr>
        <p:grpSpPr>
          <a:xfrm>
            <a:off x="1227824" y="4193975"/>
            <a:ext cx="9193742" cy="505496"/>
            <a:chOff x="1227824" y="4193975"/>
            <a:chExt cx="9193742" cy="505496"/>
          </a:xfrm>
        </p:grpSpPr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095E5859-B849-1390-F1B5-77A56BCAFC4F}"/>
                </a:ext>
              </a:extLst>
            </p:cNvPr>
            <p:cNvSpPr txBox="1"/>
            <p:nvPr/>
          </p:nvSpPr>
          <p:spPr>
            <a:xfrm>
              <a:off x="1769032" y="4207028"/>
              <a:ext cx="8652534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600">
                  <a:latin typeface="Segoe UI" panose="020B0502040204020203" pitchFamily="34" charset="0"/>
                  <a:cs typeface="Segoe UI" panose="020B0502040204020203" pitchFamily="34" charset="0"/>
                </a:rPr>
                <a:t>Keine „Cross-Over“ Verkabelung notwendig (Auto-MDIX)</a:t>
              </a:r>
            </a:p>
          </p:txBody>
        </p:sp>
        <p:pic>
          <p:nvPicPr>
            <p:cNvPr id="15" name="Grafik 14" descr="Check">
              <a:extLst>
                <a:ext uri="{FF2B5EF4-FFF2-40B4-BE49-F238E27FC236}">
                  <a16:creationId xmlns:a16="http://schemas.microsoft.com/office/drawing/2014/main" id="{026D0880-BBC5-A279-4E94-1951138F863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227824" y="4193975"/>
              <a:ext cx="457200" cy="457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732082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hlinkClick r:id="rId2" action="ppaction://hlinksldjump"/>
            <a:extLst>
              <a:ext uri="{FF2B5EF4-FFF2-40B4-BE49-F238E27FC236}">
                <a16:creationId xmlns:a16="http://schemas.microsoft.com/office/drawing/2014/main" id="{AC9EBC55-9D08-9A00-2EAF-AAB469E7BD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76780" y="1897994"/>
            <a:ext cx="1038440" cy="130933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EB1D4C0F-639A-4477-8D3D-EDC2860B91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2387600"/>
            <a:ext cx="914400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de-DE"/>
              <a:t>Green-GO Control V5</a:t>
            </a:r>
          </a:p>
        </p:txBody>
      </p:sp>
      <p:sp>
        <p:nvSpPr>
          <p:cNvPr id="40" name="Rechteck 39">
            <a:extLst>
              <a:ext uri="{FF2B5EF4-FFF2-40B4-BE49-F238E27FC236}">
                <a16:creationId xmlns:a16="http://schemas.microsoft.com/office/drawing/2014/main" id="{1C168888-4E71-472B-AEBF-1DC6FC4F9B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0" y="6029324"/>
            <a:ext cx="12192000" cy="847695"/>
          </a:xfrm>
          <a:prstGeom prst="rect">
            <a:avLst/>
          </a:prstGeom>
          <a:gradFill>
            <a:gsLst>
              <a:gs pos="85000">
                <a:schemeClr val="bg1"/>
              </a:gs>
              <a:gs pos="100000">
                <a:schemeClr val="lt1">
                  <a:shade val="100000"/>
                  <a:satMod val="115000"/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gradFill flip="none" rotWithShape="1">
                <a:gsLst>
                  <a:gs pos="0">
                    <a:schemeClr val="bg1"/>
                  </a:gs>
                  <a:gs pos="100000">
                    <a:schemeClr val="lt1">
                      <a:shade val="100000"/>
                      <a:satMod val="115000"/>
                      <a:alpha val="0"/>
                    </a:scheme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1494FA1F-F236-4590-96F4-D556258522A2}"/>
              </a:ext>
            </a:extLst>
          </p:cNvPr>
          <p:cNvSpPr txBox="1"/>
          <p:nvPr/>
        </p:nvSpPr>
        <p:spPr>
          <a:xfrm>
            <a:off x="2722777" y="4256427"/>
            <a:ext cx="67464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400">
                <a:solidFill>
                  <a:srgbClr val="368A4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V5</a:t>
            </a:r>
            <a:r>
              <a:rPr lang="de-DE" sz="4400">
                <a:solidFill>
                  <a:srgbClr val="368A4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– WAS IST NEU?</a:t>
            </a:r>
            <a:endParaRPr lang="de-DE" sz="4400" b="1">
              <a:solidFill>
                <a:srgbClr val="368A4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6" name="Rechteck 35">
            <a:extLst>
              <a:ext uri="{FF2B5EF4-FFF2-40B4-BE49-F238E27FC236}">
                <a16:creationId xmlns:a16="http://schemas.microsoft.com/office/drawing/2014/main" id="{060D87D7-72AA-4333-B5E1-4155FE2D2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1190578"/>
          </a:xfrm>
          <a:prstGeom prst="rect">
            <a:avLst/>
          </a:prstGeom>
          <a:gradFill>
            <a:gsLst>
              <a:gs pos="85000">
                <a:schemeClr val="bg1"/>
              </a:gs>
              <a:gs pos="100000">
                <a:schemeClr val="lt1">
                  <a:shade val="100000"/>
                  <a:satMod val="115000"/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gradFill flip="none" rotWithShape="1">
                <a:gsLst>
                  <a:gs pos="0">
                    <a:schemeClr val="bg1"/>
                  </a:gs>
                  <a:gs pos="100000">
                    <a:schemeClr val="lt1">
                      <a:shade val="100000"/>
                      <a:satMod val="115000"/>
                      <a:alpha val="0"/>
                    </a:schemeClr>
                  </a:gs>
                </a:gsLst>
                <a:lin ang="5400000" scaled="1"/>
                <a:tileRect/>
              </a:gradFill>
            </a:endParaRPr>
          </a:p>
        </p:txBody>
      </p:sp>
      <p:pic>
        <p:nvPicPr>
          <p:cNvPr id="76" name="Grafik 75" descr="Green-GO">
            <a:extLst>
              <a:ext uri="{FF2B5EF4-FFF2-40B4-BE49-F238E27FC236}">
                <a16:creationId xmlns:a16="http://schemas.microsoft.com/office/drawing/2014/main" id="{BCD73461-3CB3-410F-A460-C04842A81FC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79793" y="295217"/>
            <a:ext cx="1300924" cy="755374"/>
          </a:xfrm>
          <a:prstGeom prst="rect">
            <a:avLst/>
          </a:prstGeom>
        </p:spPr>
      </p:pic>
      <p:sp>
        <p:nvSpPr>
          <p:cNvPr id="77" name="Textfeld 76">
            <a:extLst>
              <a:ext uri="{FF2B5EF4-FFF2-40B4-BE49-F238E27FC236}">
                <a16:creationId xmlns:a16="http://schemas.microsoft.com/office/drawing/2014/main" id="{0F1A6F39-9639-49FD-B4A8-DD55DAA9E185}"/>
              </a:ext>
            </a:extLst>
          </p:cNvPr>
          <p:cNvSpPr txBox="1"/>
          <p:nvPr/>
        </p:nvSpPr>
        <p:spPr>
          <a:xfrm>
            <a:off x="1769033" y="296039"/>
            <a:ext cx="2472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>
                <a:latin typeface="Segoe UI Semibold" panose="020B0702040204020203" pitchFamily="34" charset="0"/>
                <a:cs typeface="Segoe UI Semibold" panose="020B0702040204020203" pitchFamily="34" charset="0"/>
              </a:rPr>
              <a:t>WE NEED TO </a:t>
            </a:r>
            <a:r>
              <a:rPr lang="de-DE">
                <a:solidFill>
                  <a:srgbClr val="368A4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TALK</a:t>
            </a:r>
          </a:p>
        </p:txBody>
      </p:sp>
      <p:sp>
        <p:nvSpPr>
          <p:cNvPr id="78" name="Textfeld 77">
            <a:extLst>
              <a:ext uri="{FF2B5EF4-FFF2-40B4-BE49-F238E27FC236}">
                <a16:creationId xmlns:a16="http://schemas.microsoft.com/office/drawing/2014/main" id="{70D6D0EF-C4F4-41BF-A5C1-9DC0C1DDB1B2}"/>
              </a:ext>
            </a:extLst>
          </p:cNvPr>
          <p:cNvSpPr txBox="1"/>
          <p:nvPr/>
        </p:nvSpPr>
        <p:spPr>
          <a:xfrm>
            <a:off x="1769032" y="622414"/>
            <a:ext cx="5474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>
                <a:latin typeface="Segoe UI Semilight"/>
                <a:cs typeface="Segoe UI Semilight"/>
              </a:rPr>
              <a:t>EIN FLEXIBLES INTERKOM SYSTEM MIT POTENTIAL</a:t>
            </a:r>
          </a:p>
        </p:txBody>
      </p:sp>
      <p:sp>
        <p:nvSpPr>
          <p:cNvPr id="68" name="Integrationen">
            <a:extLst>
              <a:ext uri="{FF2B5EF4-FFF2-40B4-BE49-F238E27FC236}">
                <a16:creationId xmlns:a16="http://schemas.microsoft.com/office/drawing/2014/main" id="{6AA99355-233A-10E0-1D5B-3DFB68886D17}"/>
              </a:ext>
            </a:extLst>
          </p:cNvPr>
          <p:cNvSpPr txBox="1"/>
          <p:nvPr/>
        </p:nvSpPr>
        <p:spPr>
          <a:xfrm>
            <a:off x="5513318" y="3429000"/>
            <a:ext cx="23061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>
                <a:solidFill>
                  <a:srgbClr val="F9B13F"/>
                </a:solidFill>
                <a:latin typeface="Segoe UI Semibold" panose="020B0702040204020203" pitchFamily="34" charset="0"/>
                <a:ea typeface="Roboto" panose="02000000000000000000" pitchFamily="2" charset="0"/>
                <a:cs typeface="Segoe UI Semibold" panose="020B0702040204020203" pitchFamily="34" charset="0"/>
              </a:rPr>
              <a:t>SOFTWARE</a:t>
            </a:r>
          </a:p>
        </p:txBody>
      </p:sp>
      <p:sp>
        <p:nvSpPr>
          <p:cNvPr id="75" name="Integrationen">
            <a:extLst>
              <a:ext uri="{FF2B5EF4-FFF2-40B4-BE49-F238E27FC236}">
                <a16:creationId xmlns:a16="http://schemas.microsoft.com/office/drawing/2014/main" id="{6298A723-9FC0-EF5E-0DAA-1DB6CF75EEE2}"/>
              </a:ext>
            </a:extLst>
          </p:cNvPr>
          <p:cNvSpPr txBox="1"/>
          <p:nvPr/>
        </p:nvSpPr>
        <p:spPr>
          <a:xfrm>
            <a:off x="4372493" y="3431880"/>
            <a:ext cx="12824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3200">
                <a:solidFill>
                  <a:srgbClr val="368A41"/>
                </a:solidFill>
                <a:latin typeface="Segoe UI Semibold" panose="020B0702040204020203" pitchFamily="34" charset="0"/>
                <a:ea typeface="Roboto" panose="02000000000000000000" pitchFamily="2" charset="0"/>
                <a:cs typeface="Segoe UI Semibold" panose="020B0702040204020203" pitchFamily="34" charset="0"/>
              </a:rPr>
              <a:t>NEUE</a:t>
            </a:r>
          </a:p>
        </p:txBody>
      </p:sp>
    </p:spTree>
    <p:extLst>
      <p:ext uri="{BB962C8B-B14F-4D97-AF65-F5344CB8AC3E}">
        <p14:creationId xmlns:p14="http://schemas.microsoft.com/office/powerpoint/2010/main" val="144145023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68" grpId="0"/>
      <p:bldP spid="7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Green-GO">
            <a:extLst>
              <a:ext uri="{FF2B5EF4-FFF2-40B4-BE49-F238E27FC236}">
                <a16:creationId xmlns:a16="http://schemas.microsoft.com/office/drawing/2014/main" id="{72FF4553-0668-41CA-842D-AAB5D2E03EE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9793" y="295217"/>
            <a:ext cx="1300924" cy="755374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ED694B4D-B89B-471A-9531-93A33B6D4711}"/>
              </a:ext>
            </a:extLst>
          </p:cNvPr>
          <p:cNvSpPr txBox="1"/>
          <p:nvPr/>
        </p:nvSpPr>
        <p:spPr>
          <a:xfrm>
            <a:off x="1769033" y="296039"/>
            <a:ext cx="2472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>
                <a:latin typeface="Segoe UI Semibold" panose="020B0702040204020203" pitchFamily="34" charset="0"/>
                <a:cs typeface="Segoe UI Semibold" panose="020B0702040204020203" pitchFamily="34" charset="0"/>
              </a:rPr>
              <a:t>WE NEED TO </a:t>
            </a:r>
            <a:r>
              <a:rPr lang="de-DE" b="1">
                <a:solidFill>
                  <a:srgbClr val="368A4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TALK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87CEC856-2CE5-456A-A293-B6475058135B}"/>
              </a:ext>
            </a:extLst>
          </p:cNvPr>
          <p:cNvSpPr txBox="1"/>
          <p:nvPr/>
        </p:nvSpPr>
        <p:spPr>
          <a:xfrm>
            <a:off x="1769032" y="622414"/>
            <a:ext cx="5474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>
                <a:latin typeface="Segoe UI Semilight"/>
                <a:cs typeface="Segoe UI Semilight"/>
              </a:rPr>
              <a:t>EIN FLEXIBLES INTERKOM SYSTEM MIT POTENTIAL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F3CCAF69-02CA-4829-A776-4C69869BE19C}"/>
              </a:ext>
            </a:extLst>
          </p:cNvPr>
          <p:cNvSpPr txBox="1"/>
          <p:nvPr/>
        </p:nvSpPr>
        <p:spPr>
          <a:xfrm>
            <a:off x="824677" y="3719853"/>
            <a:ext cx="797519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600" b="1">
                <a:latin typeface="Segoe UI" panose="020B0502040204020203" pitchFamily="34" charset="0"/>
                <a:cs typeface="Segoe UI" panose="020B0502040204020203" pitchFamily="34" charset="0"/>
              </a:rPr>
              <a:t>ZWEI</a:t>
            </a:r>
            <a:r>
              <a:rPr lang="de-DE" sz="2600">
                <a:latin typeface="Segoe UI" panose="020B0502040204020203" pitchFamily="34" charset="0"/>
                <a:cs typeface="Segoe UI" panose="020B0502040204020203" pitchFamily="34" charset="0"/>
              </a:rPr>
              <a:t>-STUFIGES RUFZEICHEN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3EFC802B-9B9F-4828-8FB3-ABB7DCAFFE7C}"/>
              </a:ext>
            </a:extLst>
          </p:cNvPr>
          <p:cNvSpPr txBox="1"/>
          <p:nvPr/>
        </p:nvSpPr>
        <p:spPr>
          <a:xfrm>
            <a:off x="824677" y="1752827"/>
            <a:ext cx="1057091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600">
                <a:latin typeface="Segoe UI" panose="020B0502040204020203" pitchFamily="34" charset="0"/>
                <a:cs typeface="Segoe UI" panose="020B0502040204020203" pitchFamily="34" charset="0"/>
              </a:rPr>
              <a:t>AUDIOQUALITÄT MIT BIS ZU </a:t>
            </a:r>
            <a:r>
              <a:rPr lang="de-DE" sz="2600" b="1">
                <a:latin typeface="Segoe UI" panose="020B0502040204020203" pitchFamily="34" charset="0"/>
                <a:cs typeface="Segoe UI" panose="020B0502040204020203" pitchFamily="34" charset="0"/>
              </a:rPr>
              <a:t>48kHz SAMPLE RATE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04DFEE34-EF87-429B-9AAC-361F8B8827DD}"/>
              </a:ext>
            </a:extLst>
          </p:cNvPr>
          <p:cNvSpPr txBox="1"/>
          <p:nvPr/>
        </p:nvSpPr>
        <p:spPr>
          <a:xfrm>
            <a:off x="827852" y="2759200"/>
            <a:ext cx="968774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600" b="1">
                <a:latin typeface="Segoe UI" panose="020B0502040204020203" pitchFamily="34" charset="0"/>
                <a:cs typeface="Segoe UI" panose="020B0502040204020203" pitchFamily="34" charset="0"/>
              </a:rPr>
              <a:t>NIEDRIGE </a:t>
            </a:r>
            <a:r>
              <a:rPr lang="de-DE" sz="2600">
                <a:latin typeface="Segoe UI" panose="020B0502040204020203" pitchFamily="34" charset="0"/>
                <a:cs typeface="Segoe UI" panose="020B0502040204020203" pitchFamily="34" charset="0"/>
              </a:rPr>
              <a:t>LATENZEN (10ms) &amp; BANDBREITEN (max. 900kbps)</a:t>
            </a: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184050FD-5508-4DB3-BDD0-F40B72F41C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135034" y="6401863"/>
            <a:ext cx="241302" cy="241302"/>
          </a:xfrm>
          <a:prstGeom prst="ellipse">
            <a:avLst/>
          </a:prstGeom>
          <a:solidFill>
            <a:srgbClr val="F9B1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9B13F"/>
              </a:solidFill>
            </a:endParaRP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6D2F94FC-1AD7-458D-8B6D-67D897054410}"/>
              </a:ext>
            </a:extLst>
          </p:cNvPr>
          <p:cNvSpPr txBox="1"/>
          <p:nvPr/>
        </p:nvSpPr>
        <p:spPr>
          <a:xfrm>
            <a:off x="824677" y="4710986"/>
            <a:ext cx="770603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600">
                <a:latin typeface="Segoe UI" panose="020B0502040204020203" pitchFamily="34" charset="0"/>
                <a:cs typeface="Segoe UI" panose="020B0502040204020203" pitchFamily="34" charset="0"/>
              </a:rPr>
              <a:t>DREI-STUFIGES </a:t>
            </a:r>
            <a:r>
              <a:rPr lang="de-DE" sz="2600" b="1">
                <a:latin typeface="Segoe UI" panose="020B0502040204020203" pitchFamily="34" charset="0"/>
                <a:cs typeface="Segoe UI" panose="020B0502040204020203" pitchFamily="34" charset="0"/>
              </a:rPr>
              <a:t>LICHTZEICHEN</a:t>
            </a:r>
          </a:p>
        </p:txBody>
      </p:sp>
      <p:sp>
        <p:nvSpPr>
          <p:cNvPr id="64" name="Ellipse 63">
            <a:extLst>
              <a:ext uri="{FF2B5EF4-FFF2-40B4-BE49-F238E27FC236}">
                <a16:creationId xmlns:a16="http://schemas.microsoft.com/office/drawing/2014/main" id="{C84AD068-0677-4ED5-B061-5A732FBAE9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135034" y="6401863"/>
            <a:ext cx="241302" cy="241302"/>
          </a:xfrm>
          <a:prstGeom prst="ellipse">
            <a:avLst/>
          </a:prstGeom>
          <a:solidFill>
            <a:srgbClr val="F9B1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9B13F"/>
              </a:solidFill>
            </a:endParaRPr>
          </a:p>
        </p:txBody>
      </p:sp>
      <p:sp>
        <p:nvSpPr>
          <p:cNvPr id="65" name="Ellipse 64">
            <a:extLst>
              <a:ext uri="{FF2B5EF4-FFF2-40B4-BE49-F238E27FC236}">
                <a16:creationId xmlns:a16="http://schemas.microsoft.com/office/drawing/2014/main" id="{775E2018-53D3-4BD6-8C23-DE04C94720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135034" y="6401863"/>
            <a:ext cx="241302" cy="241302"/>
          </a:xfrm>
          <a:prstGeom prst="ellipse">
            <a:avLst/>
          </a:prstGeom>
          <a:solidFill>
            <a:srgbClr val="F9B1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9B13F"/>
              </a:solidFill>
            </a:endParaRPr>
          </a:p>
        </p:txBody>
      </p:sp>
      <p:sp>
        <p:nvSpPr>
          <p:cNvPr id="66" name="Ellipse 65">
            <a:extLst>
              <a:ext uri="{FF2B5EF4-FFF2-40B4-BE49-F238E27FC236}">
                <a16:creationId xmlns:a16="http://schemas.microsoft.com/office/drawing/2014/main" id="{AA77DCF2-5F21-48D2-B6F2-5E8B271DCC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135034" y="6401863"/>
            <a:ext cx="241302" cy="241302"/>
          </a:xfrm>
          <a:prstGeom prst="ellipse">
            <a:avLst/>
          </a:prstGeom>
          <a:solidFill>
            <a:srgbClr val="F9B1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9B13F"/>
              </a:solidFill>
            </a:endParaRPr>
          </a:p>
        </p:txBody>
      </p:sp>
      <p:sp>
        <p:nvSpPr>
          <p:cNvPr id="67" name="Ellipse 66">
            <a:extLst>
              <a:ext uri="{FF2B5EF4-FFF2-40B4-BE49-F238E27FC236}">
                <a16:creationId xmlns:a16="http://schemas.microsoft.com/office/drawing/2014/main" id="{ECF4A669-BC03-41A0-91A2-A424593C1C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135034" y="6401863"/>
            <a:ext cx="241302" cy="241302"/>
          </a:xfrm>
          <a:prstGeom prst="ellipse">
            <a:avLst/>
          </a:prstGeom>
          <a:solidFill>
            <a:srgbClr val="F9B1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9B13F"/>
              </a:solidFill>
            </a:endParaRPr>
          </a:p>
        </p:txBody>
      </p:sp>
      <p:sp>
        <p:nvSpPr>
          <p:cNvPr id="68" name="Ellipse 67">
            <a:extLst>
              <a:ext uri="{FF2B5EF4-FFF2-40B4-BE49-F238E27FC236}">
                <a16:creationId xmlns:a16="http://schemas.microsoft.com/office/drawing/2014/main" id="{5E6C35F9-8C74-43F1-9A8B-9BD1C5FEA4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135034" y="6401863"/>
            <a:ext cx="241302" cy="241302"/>
          </a:xfrm>
          <a:prstGeom prst="ellipse">
            <a:avLst/>
          </a:prstGeom>
          <a:solidFill>
            <a:srgbClr val="F9B1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9B13F"/>
              </a:solidFill>
            </a:endParaRPr>
          </a:p>
        </p:txBody>
      </p:sp>
      <p:sp>
        <p:nvSpPr>
          <p:cNvPr id="69" name="Ellipse 68">
            <a:extLst>
              <a:ext uri="{FF2B5EF4-FFF2-40B4-BE49-F238E27FC236}">
                <a16:creationId xmlns:a16="http://schemas.microsoft.com/office/drawing/2014/main" id="{301DACFE-79C2-4CC3-A3E2-15FF23BEEC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129369" y="6401863"/>
            <a:ext cx="241302" cy="241302"/>
          </a:xfrm>
          <a:prstGeom prst="ellipse">
            <a:avLst/>
          </a:prstGeom>
          <a:solidFill>
            <a:srgbClr val="F9B1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9B13F"/>
              </a:solidFill>
            </a:endParaRPr>
          </a:p>
        </p:txBody>
      </p:sp>
      <p:sp>
        <p:nvSpPr>
          <p:cNvPr id="76" name="Ellipse 75">
            <a:extLst>
              <a:ext uri="{FF2B5EF4-FFF2-40B4-BE49-F238E27FC236}">
                <a16:creationId xmlns:a16="http://schemas.microsoft.com/office/drawing/2014/main" id="{6643A143-A981-4DCF-BA47-6D0176035A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129369" y="6401863"/>
            <a:ext cx="241302" cy="241302"/>
          </a:xfrm>
          <a:prstGeom prst="ellipse">
            <a:avLst/>
          </a:prstGeom>
          <a:solidFill>
            <a:srgbClr val="F9B1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9B13F"/>
              </a:solidFill>
            </a:endParaRPr>
          </a:p>
        </p:txBody>
      </p:sp>
      <p:sp>
        <p:nvSpPr>
          <p:cNvPr id="77" name="Ellipse 76">
            <a:extLst>
              <a:ext uri="{FF2B5EF4-FFF2-40B4-BE49-F238E27FC236}">
                <a16:creationId xmlns:a16="http://schemas.microsoft.com/office/drawing/2014/main" id="{594EFF1B-0A7B-4860-8DE6-E4725E5867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129369" y="6401863"/>
            <a:ext cx="241302" cy="241302"/>
          </a:xfrm>
          <a:prstGeom prst="ellipse">
            <a:avLst/>
          </a:prstGeom>
          <a:solidFill>
            <a:srgbClr val="F9B1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9B13F"/>
              </a:solidFill>
            </a:endParaRPr>
          </a:p>
        </p:txBody>
      </p:sp>
      <p:sp>
        <p:nvSpPr>
          <p:cNvPr id="78" name="Ellipse 77">
            <a:extLst>
              <a:ext uri="{FF2B5EF4-FFF2-40B4-BE49-F238E27FC236}">
                <a16:creationId xmlns:a16="http://schemas.microsoft.com/office/drawing/2014/main" id="{AC3FAAA8-F7A3-4B5D-8AF0-AEB83A964B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129369" y="6401863"/>
            <a:ext cx="241302" cy="241302"/>
          </a:xfrm>
          <a:prstGeom prst="ellipse">
            <a:avLst/>
          </a:prstGeom>
          <a:solidFill>
            <a:srgbClr val="F9B1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9B13F"/>
              </a:solidFill>
            </a:endParaRPr>
          </a:p>
        </p:txBody>
      </p:sp>
      <p:sp>
        <p:nvSpPr>
          <p:cNvPr id="79" name="Ellipse 78">
            <a:extLst>
              <a:ext uri="{FF2B5EF4-FFF2-40B4-BE49-F238E27FC236}">
                <a16:creationId xmlns:a16="http://schemas.microsoft.com/office/drawing/2014/main" id="{0AC414FB-0997-4C4B-AF00-C8FAA7897E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129369" y="6401863"/>
            <a:ext cx="241302" cy="241302"/>
          </a:xfrm>
          <a:prstGeom prst="ellipse">
            <a:avLst/>
          </a:prstGeom>
          <a:solidFill>
            <a:srgbClr val="F9B1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9B13F"/>
              </a:solidFill>
            </a:endParaRPr>
          </a:p>
        </p:txBody>
      </p:sp>
      <p:sp>
        <p:nvSpPr>
          <p:cNvPr id="80" name="Ellipse 79">
            <a:extLst>
              <a:ext uri="{FF2B5EF4-FFF2-40B4-BE49-F238E27FC236}">
                <a16:creationId xmlns:a16="http://schemas.microsoft.com/office/drawing/2014/main" id="{250EF5B8-AE64-4268-B30E-7F56D4C958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129369" y="6401863"/>
            <a:ext cx="241302" cy="241302"/>
          </a:xfrm>
          <a:prstGeom prst="ellipse">
            <a:avLst/>
          </a:prstGeom>
          <a:solidFill>
            <a:srgbClr val="F9B1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9B13F"/>
              </a:solidFill>
            </a:endParaRPr>
          </a:p>
        </p:txBody>
      </p:sp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71BE5E98-8DA1-4AE8-A0B0-65F8DB7B4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934720" y="2245270"/>
            <a:ext cx="6692207" cy="0"/>
          </a:xfrm>
          <a:prstGeom prst="line">
            <a:avLst/>
          </a:prstGeom>
          <a:ln w="92075" cap="rnd">
            <a:solidFill>
              <a:srgbClr val="F9B1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Gerader Verbinder 80">
            <a:extLst>
              <a:ext uri="{FF2B5EF4-FFF2-40B4-BE49-F238E27FC236}">
                <a16:creationId xmlns:a16="http://schemas.microsoft.com/office/drawing/2014/main" id="{C548CA30-BB16-438A-9E88-8E02C0B5C2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934720" y="3259263"/>
            <a:ext cx="7980680" cy="0"/>
          </a:xfrm>
          <a:prstGeom prst="line">
            <a:avLst/>
          </a:prstGeom>
          <a:ln w="92075" cap="rnd">
            <a:solidFill>
              <a:srgbClr val="F9B1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Gerader Verbinder 81">
            <a:extLst>
              <a:ext uri="{FF2B5EF4-FFF2-40B4-BE49-F238E27FC236}">
                <a16:creationId xmlns:a16="http://schemas.microsoft.com/office/drawing/2014/main" id="{549F4E0C-4E5B-4F4A-BE0F-98065335DC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934720" y="4217819"/>
            <a:ext cx="3533371" cy="0"/>
          </a:xfrm>
          <a:prstGeom prst="line">
            <a:avLst/>
          </a:prstGeom>
          <a:ln w="92075" cap="rnd">
            <a:solidFill>
              <a:srgbClr val="F9B1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Gerader Verbinder 84">
            <a:extLst>
              <a:ext uri="{FF2B5EF4-FFF2-40B4-BE49-F238E27FC236}">
                <a16:creationId xmlns:a16="http://schemas.microsoft.com/office/drawing/2014/main" id="{C4605D0A-A7EE-4C44-8A1E-5FDF113A19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934720" y="5215008"/>
            <a:ext cx="3758304" cy="0"/>
          </a:xfrm>
          <a:prstGeom prst="line">
            <a:avLst/>
          </a:prstGeom>
          <a:ln w="92075" cap="rnd">
            <a:solidFill>
              <a:srgbClr val="F9B1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Ellipse 85">
            <a:extLst>
              <a:ext uri="{FF2B5EF4-FFF2-40B4-BE49-F238E27FC236}">
                <a16:creationId xmlns:a16="http://schemas.microsoft.com/office/drawing/2014/main" id="{35881E87-57EA-4936-96E9-6110641220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123704" y="6401863"/>
            <a:ext cx="241302" cy="241302"/>
          </a:xfrm>
          <a:prstGeom prst="ellipse">
            <a:avLst/>
          </a:prstGeom>
          <a:solidFill>
            <a:srgbClr val="F9B1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9B13F"/>
              </a:solidFill>
            </a:endParaRPr>
          </a:p>
        </p:txBody>
      </p:sp>
      <p:sp>
        <p:nvSpPr>
          <p:cNvPr id="89" name="Ellipse 88">
            <a:extLst>
              <a:ext uri="{FF2B5EF4-FFF2-40B4-BE49-F238E27FC236}">
                <a16:creationId xmlns:a16="http://schemas.microsoft.com/office/drawing/2014/main" id="{732356E8-BEF0-4C8B-9F37-0CD6BB70F7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123704" y="6401863"/>
            <a:ext cx="241302" cy="241302"/>
          </a:xfrm>
          <a:prstGeom prst="ellipse">
            <a:avLst/>
          </a:prstGeom>
          <a:solidFill>
            <a:srgbClr val="F9B1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9B13F"/>
              </a:solidFill>
            </a:endParaRPr>
          </a:p>
        </p:txBody>
      </p:sp>
      <p:sp>
        <p:nvSpPr>
          <p:cNvPr id="90" name="Ellipse 89">
            <a:extLst>
              <a:ext uri="{FF2B5EF4-FFF2-40B4-BE49-F238E27FC236}">
                <a16:creationId xmlns:a16="http://schemas.microsoft.com/office/drawing/2014/main" id="{BF262170-1A6C-42CF-A1B9-463D4A79C6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123704" y="6401863"/>
            <a:ext cx="241302" cy="241302"/>
          </a:xfrm>
          <a:prstGeom prst="ellipse">
            <a:avLst/>
          </a:prstGeom>
          <a:solidFill>
            <a:srgbClr val="F9B1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9B13F"/>
              </a:solidFill>
            </a:endParaRPr>
          </a:p>
        </p:txBody>
      </p:sp>
      <p:sp>
        <p:nvSpPr>
          <p:cNvPr id="91" name="Ellipse 90">
            <a:extLst>
              <a:ext uri="{FF2B5EF4-FFF2-40B4-BE49-F238E27FC236}">
                <a16:creationId xmlns:a16="http://schemas.microsoft.com/office/drawing/2014/main" id="{DC4D3529-ED83-4D32-8AF8-F4B9726DFB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123704" y="6401863"/>
            <a:ext cx="241302" cy="241302"/>
          </a:xfrm>
          <a:prstGeom prst="ellipse">
            <a:avLst/>
          </a:prstGeom>
          <a:solidFill>
            <a:srgbClr val="F9B1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9B13F"/>
              </a:solidFill>
            </a:endParaRPr>
          </a:p>
        </p:txBody>
      </p:sp>
      <p:sp>
        <p:nvSpPr>
          <p:cNvPr id="92" name="Ellipse 91">
            <a:extLst>
              <a:ext uri="{FF2B5EF4-FFF2-40B4-BE49-F238E27FC236}">
                <a16:creationId xmlns:a16="http://schemas.microsoft.com/office/drawing/2014/main" id="{480BD84C-9C09-455D-AADD-C833829087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123704" y="6401863"/>
            <a:ext cx="241302" cy="241302"/>
          </a:xfrm>
          <a:prstGeom prst="ellipse">
            <a:avLst/>
          </a:prstGeom>
          <a:solidFill>
            <a:srgbClr val="F9B1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9B13F"/>
              </a:solidFill>
            </a:endParaRPr>
          </a:p>
        </p:txBody>
      </p:sp>
      <p:sp>
        <p:nvSpPr>
          <p:cNvPr id="93" name="Ellipse 92">
            <a:extLst>
              <a:ext uri="{FF2B5EF4-FFF2-40B4-BE49-F238E27FC236}">
                <a16:creationId xmlns:a16="http://schemas.microsoft.com/office/drawing/2014/main" id="{F14436EF-236A-4E24-B3F1-29119FC662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123704" y="6401863"/>
            <a:ext cx="241302" cy="241302"/>
          </a:xfrm>
          <a:prstGeom prst="ellipse">
            <a:avLst/>
          </a:prstGeom>
          <a:solidFill>
            <a:srgbClr val="F9B1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9B13F"/>
              </a:solidFill>
            </a:endParaRPr>
          </a:p>
        </p:txBody>
      </p:sp>
      <p:sp>
        <p:nvSpPr>
          <p:cNvPr id="95" name="Ellipse 94">
            <a:extLst>
              <a:ext uri="{FF2B5EF4-FFF2-40B4-BE49-F238E27FC236}">
                <a16:creationId xmlns:a16="http://schemas.microsoft.com/office/drawing/2014/main" id="{DFD964A4-CC25-4054-B5C7-482A5B9837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123704" y="6401863"/>
            <a:ext cx="241302" cy="241302"/>
          </a:xfrm>
          <a:prstGeom prst="ellipse">
            <a:avLst/>
          </a:prstGeom>
          <a:solidFill>
            <a:srgbClr val="F9B1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9B13F"/>
              </a:solidFill>
            </a:endParaRPr>
          </a:p>
        </p:txBody>
      </p:sp>
      <p:sp>
        <p:nvSpPr>
          <p:cNvPr id="97" name="Ellipse 96">
            <a:extLst>
              <a:ext uri="{FF2B5EF4-FFF2-40B4-BE49-F238E27FC236}">
                <a16:creationId xmlns:a16="http://schemas.microsoft.com/office/drawing/2014/main" id="{A054CFDD-859B-41D0-894F-61DC4809DE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123704" y="6401863"/>
            <a:ext cx="241302" cy="241302"/>
          </a:xfrm>
          <a:prstGeom prst="ellipse">
            <a:avLst/>
          </a:prstGeom>
          <a:solidFill>
            <a:srgbClr val="F9B1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9B13F"/>
              </a:solidFill>
            </a:endParaRPr>
          </a:p>
        </p:txBody>
      </p:sp>
      <p:sp>
        <p:nvSpPr>
          <p:cNvPr id="98" name="Ellipse 97">
            <a:extLst>
              <a:ext uri="{FF2B5EF4-FFF2-40B4-BE49-F238E27FC236}">
                <a16:creationId xmlns:a16="http://schemas.microsoft.com/office/drawing/2014/main" id="{EA2303EC-8296-4C0A-9FD0-D3B11D3462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123704" y="6401863"/>
            <a:ext cx="241302" cy="241302"/>
          </a:xfrm>
          <a:prstGeom prst="ellipse">
            <a:avLst/>
          </a:prstGeom>
          <a:solidFill>
            <a:srgbClr val="F9B1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9B13F"/>
              </a:solidFill>
            </a:endParaRPr>
          </a:p>
        </p:txBody>
      </p:sp>
      <p:sp>
        <p:nvSpPr>
          <p:cNvPr id="99" name="Ellipse 98">
            <a:extLst>
              <a:ext uri="{FF2B5EF4-FFF2-40B4-BE49-F238E27FC236}">
                <a16:creationId xmlns:a16="http://schemas.microsoft.com/office/drawing/2014/main" id="{6CFF0410-08B2-436E-A77B-83805E1C0B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123704" y="6401863"/>
            <a:ext cx="241302" cy="241302"/>
          </a:xfrm>
          <a:prstGeom prst="ellipse">
            <a:avLst/>
          </a:prstGeom>
          <a:solidFill>
            <a:srgbClr val="F9B1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9B13F"/>
              </a:solidFill>
            </a:endParaRPr>
          </a:p>
        </p:txBody>
      </p:sp>
      <p:sp>
        <p:nvSpPr>
          <p:cNvPr id="100" name="Ellipse 99">
            <a:extLst>
              <a:ext uri="{FF2B5EF4-FFF2-40B4-BE49-F238E27FC236}">
                <a16:creationId xmlns:a16="http://schemas.microsoft.com/office/drawing/2014/main" id="{7B7E18BA-31A2-451C-A54A-094B22557B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123704" y="6401863"/>
            <a:ext cx="241302" cy="241302"/>
          </a:xfrm>
          <a:prstGeom prst="ellipse">
            <a:avLst/>
          </a:prstGeom>
          <a:solidFill>
            <a:srgbClr val="F9B1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9B13F"/>
              </a:solidFill>
            </a:endParaRPr>
          </a:p>
        </p:txBody>
      </p:sp>
      <p:sp>
        <p:nvSpPr>
          <p:cNvPr id="101" name="Ellipse 100">
            <a:extLst>
              <a:ext uri="{FF2B5EF4-FFF2-40B4-BE49-F238E27FC236}">
                <a16:creationId xmlns:a16="http://schemas.microsoft.com/office/drawing/2014/main" id="{212646EE-7A07-4299-9B09-B0F59E4952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123704" y="6401863"/>
            <a:ext cx="241302" cy="241302"/>
          </a:xfrm>
          <a:prstGeom prst="ellipse">
            <a:avLst/>
          </a:prstGeom>
          <a:solidFill>
            <a:srgbClr val="F9B1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9B13F"/>
              </a:solidFill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EB1D4C0F-639A-4477-8D3D-EDC2860B91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2387600"/>
            <a:ext cx="914400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de-DE"/>
              <a:t>About Green-GO (4)</a:t>
            </a:r>
          </a:p>
        </p:txBody>
      </p:sp>
      <p:sp>
        <p:nvSpPr>
          <p:cNvPr id="45" name="Textfeld 44">
            <a:extLst>
              <a:ext uri="{FF2B5EF4-FFF2-40B4-BE49-F238E27FC236}">
                <a16:creationId xmlns:a16="http://schemas.microsoft.com/office/drawing/2014/main" id="{D0F96A28-FE98-4D6B-8945-AC9A39AE83B6}"/>
              </a:ext>
            </a:extLst>
          </p:cNvPr>
          <p:cNvSpPr txBox="1"/>
          <p:nvPr/>
        </p:nvSpPr>
        <p:spPr>
          <a:xfrm>
            <a:off x="8307421" y="6211131"/>
            <a:ext cx="36968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3200">
                <a:solidFill>
                  <a:srgbClr val="368A4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GREEN-GO</a:t>
            </a:r>
            <a:endParaRPr lang="de-DE" sz="3200">
              <a:solidFill>
                <a:srgbClr val="368A4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6" name="Textfeld 45">
            <a:extLst>
              <a:ext uri="{FF2B5EF4-FFF2-40B4-BE49-F238E27FC236}">
                <a16:creationId xmlns:a16="http://schemas.microsoft.com/office/drawing/2014/main" id="{7AB8BE33-6E26-42FF-A059-6ED6179A7CA4}"/>
              </a:ext>
            </a:extLst>
          </p:cNvPr>
          <p:cNvSpPr txBox="1"/>
          <p:nvPr/>
        </p:nvSpPr>
        <p:spPr>
          <a:xfrm>
            <a:off x="7905962" y="6211130"/>
            <a:ext cx="24628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>
                <a:solidFill>
                  <a:srgbClr val="F9B13F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ABOUT</a:t>
            </a:r>
          </a:p>
        </p:txBody>
      </p:sp>
      <p:pic>
        <p:nvPicPr>
          <p:cNvPr id="41" name="Grafik 40">
            <a:hlinkClick r:id="rId5" action="ppaction://hlinksldjump"/>
            <a:extLst>
              <a:ext uri="{FF2B5EF4-FFF2-40B4-BE49-F238E27FC236}">
                <a16:creationId xmlns:a16="http://schemas.microsoft.com/office/drawing/2014/main" id="{A612FE21-1193-2274-EB78-339842D786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344414" y="5528789"/>
            <a:ext cx="543088" cy="684763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8523874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4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4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4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4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4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0" presetClass="path" presetSubtype="0" accel="31250" decel="21875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3.33333E-6 2.59259E-6 L -0.54179 -0.00278 C -0.59153 -0.00347 -0.59466 -0.04908 -0.59466 -0.11297 C -0.59466 -0.28172 -0.59362 -0.46273 -0.59362 -0.62894 " pathEditMode="relative" rAng="0" ptsTypes="AAAA">
                                      <p:cBhvr>
                                        <p:cTn id="24" dur="16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740" y="-31458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31250" decel="21875" fill="hold" grpId="0" nodeType="withEffect">
                                  <p:stCondLst>
                                    <p:cond delay="110"/>
                                  </p:stCondLst>
                                  <p:childTnLst>
                                    <p:animMotion origin="layout" path="M -3.33333E-6 2.59259E-6 L -0.54179 -0.00278 C -0.59153 -0.00347 -0.59466 -0.04908 -0.59466 -0.11297 C -0.59466 -0.28172 -0.59362 -0.46273 -0.59362 -0.62894 " pathEditMode="relative" rAng="0" ptsTypes="AAAA">
                                      <p:cBhvr>
                                        <p:cTn id="26" dur="16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740" y="-3145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ccel="31250" decel="21875" fill="hold" grpId="0" nodeType="withEffect">
                                  <p:stCondLst>
                                    <p:cond delay="120"/>
                                  </p:stCondLst>
                                  <p:childTnLst>
                                    <p:animMotion origin="layout" path="M -3.33333E-6 2.59259E-6 L -0.54179 -0.00278 C -0.59153 -0.00347 -0.59466 -0.04908 -0.59466 -0.11297 C -0.59466 -0.28172 -0.59362 -0.46273 -0.59362 -0.62894 " pathEditMode="relative" rAng="0" ptsTypes="AAAA">
                                      <p:cBhvr>
                                        <p:cTn id="28" dur="16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740" y="-31458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31250" decel="21875" fill="hold" grpId="0" nodeType="withEffect">
                                  <p:stCondLst>
                                    <p:cond delay="130"/>
                                  </p:stCondLst>
                                  <p:childTnLst>
                                    <p:animMotion origin="layout" path="M -3.33333E-6 2.59259E-6 L -0.54179 -0.00278 C -0.59153 -0.00347 -0.59466 -0.04908 -0.59466 -0.11297 C -0.59466 -0.28172 -0.59362 -0.46273 -0.59362 -0.62894 " pathEditMode="relative" rAng="0" ptsTypes="AAAA">
                                      <p:cBhvr>
                                        <p:cTn id="30" dur="16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740" y="-31458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31250" decel="21875" fill="hold" grpId="0" nodeType="withEffect">
                                  <p:stCondLst>
                                    <p:cond delay="140"/>
                                  </p:stCondLst>
                                  <p:childTnLst>
                                    <p:animMotion origin="layout" path="M -3.33333E-6 2.59259E-6 L -0.54179 -0.00278 C -0.59153 -0.00347 -0.59466 -0.04908 -0.59466 -0.11297 C -0.59466 -0.28172 -0.59362 -0.46273 -0.59362 -0.62894 " pathEditMode="relative" rAng="0" ptsTypes="AAAA">
                                      <p:cBhvr>
                                        <p:cTn id="32" dur="16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740" y="-31458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31250" decel="21875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animMotion origin="layout" path="M -3.33333E-6 2.59259E-6 L -0.54179 -0.00278 C -0.59153 -0.00347 -0.59466 -0.04908 -0.59466 -0.11297 C -0.59466 -0.28172 -0.59362 -0.46273 -0.59362 -0.62894 " pathEditMode="relative" rAng="0" ptsTypes="AAAA">
                                      <p:cBhvr>
                                        <p:cTn id="34" dur="16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740" y="-31458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8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9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xit" presetSubtype="1" fill="hold" grpId="2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2" presetClass="exit" presetSubtype="1" fill="hold" grpId="2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2" presetClass="exit" presetSubtype="1" fill="hold" grpId="2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xit" presetSubtype="1" fill="hold" grpId="2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xit" presetSubtype="1" fill="hold" grpId="2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2" presetClass="exit" presetSubtype="1" fill="hold" grpId="2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200"/>
                            </p:stCondLst>
                            <p:childTnLst>
                              <p:par>
                                <p:cTn id="60" presetID="22" presetClass="exit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2" fill="hold" grpId="1" nodeType="with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2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2" fill="hold" grpId="1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2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2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0" presetClass="path" presetSubtype="0" accel="50714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2.70833E-6 2.59259E-6 L -0.54179 -0.00278 C -0.59153 -0.00394 -0.59466 -0.04931 -0.59466 -0.11297 C -0.59466 -0.28172 -0.59414 -0.31551 -0.59414 -0.48172 " pathEditMode="relative" rAng="0" ptsTypes="AAAA">
                                      <p:cBhvr>
                                        <p:cTn id="84" dur="14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740" y="-24097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0" presetClass="path" presetSubtype="0" accel="50714" fill="hold" grpId="0" nodeType="withEffect">
                                  <p:stCondLst>
                                    <p:cond delay="110"/>
                                  </p:stCondLst>
                                  <p:childTnLst>
                                    <p:animMotion origin="layout" path="M -2.70833E-6 2.59259E-6 L -0.54179 -0.00278 C -0.59153 -0.00394 -0.59466 -0.04931 -0.59466 -0.11297 C -0.59466 -0.28172 -0.59414 -0.31551 -0.59414 -0.48172 " pathEditMode="relative" rAng="0" ptsTypes="AAAA">
                                      <p:cBhvr>
                                        <p:cTn id="86" dur="14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740" y="-24097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0" presetClass="path" presetSubtype="0" accel="50714" fill="hold" grpId="0" nodeType="withEffect">
                                  <p:stCondLst>
                                    <p:cond delay="120"/>
                                  </p:stCondLst>
                                  <p:childTnLst>
                                    <p:animMotion origin="layout" path="M -2.70833E-6 2.59259E-6 L -0.54179 -0.00278 C -0.59153 -0.00394 -0.59466 -0.04931 -0.59466 -0.11297 C -0.59466 -0.28172 -0.59414 -0.31551 -0.59414 -0.48172 " pathEditMode="relative" rAng="0" ptsTypes="AAAA">
                                      <p:cBhvr>
                                        <p:cTn id="88" dur="14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740" y="-24097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0" presetClass="path" presetSubtype="0" accel="50714" fill="hold" grpId="0" nodeType="withEffect">
                                  <p:stCondLst>
                                    <p:cond delay="130"/>
                                  </p:stCondLst>
                                  <p:childTnLst>
                                    <p:animMotion origin="layout" path="M -2.70833E-6 2.59259E-6 L -0.54179 -0.00278 C -0.59153 -0.00394 -0.59466 -0.04931 -0.59466 -0.11297 C -0.59466 -0.28172 -0.59414 -0.31551 -0.59414 -0.48172 " pathEditMode="relative" rAng="0" ptsTypes="AAAA">
                                      <p:cBhvr>
                                        <p:cTn id="90" dur="14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740" y="-24097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0" presetClass="path" presetSubtype="0" accel="50714" fill="hold" grpId="0" nodeType="withEffect">
                                  <p:stCondLst>
                                    <p:cond delay="140"/>
                                  </p:stCondLst>
                                  <p:childTnLst>
                                    <p:animMotion origin="layout" path="M -2.70833E-6 2.59259E-6 L -0.54179 -0.00278 C -0.59153 -0.00394 -0.59466 -0.04931 -0.59466 -0.11297 C -0.59466 -0.28172 -0.59414 -0.31551 -0.59414 -0.48172 " pathEditMode="relative" rAng="0" ptsTypes="AAAA">
                                      <p:cBhvr>
                                        <p:cTn id="92" dur="14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740" y="-24097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0" presetClass="path" presetSubtype="0" accel="50714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animMotion origin="layout" path="M -2.70833E-6 2.59259E-6 L -0.54179 -0.00278 C -0.59153 -0.00394 -0.59466 -0.04931 -0.59466 -0.11297 C -0.59466 -0.28172 -0.59414 -0.31551 -0.59414 -0.48172 " pathEditMode="relative" rAng="0" ptsTypes="AAAA">
                                      <p:cBhvr>
                                        <p:cTn id="94" dur="14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740" y="-24097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8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9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xit" presetSubtype="1" fill="hold" grpId="2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0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2" presetClass="exit" presetSubtype="1" fill="hold" grpId="2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0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2" presetClass="exit" presetSubtype="1" fill="hold" grpId="2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0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22" presetClass="exit" presetSubtype="1" fill="hold" grpId="2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1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22" presetClass="exit" presetSubtype="1" fill="hold" grpId="2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1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22" presetClass="exit" presetSubtype="1" fill="hold" grpId="2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1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200"/>
                            </p:stCondLst>
                            <p:childTnLst>
                              <p:par>
                                <p:cTn id="120" presetID="22" presetClass="exit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0" presetClass="path" presetSubtype="0" accel="50714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1.875E-6 2.59259E-6 L -0.54193 -0.00301 C -0.59153 -0.00417 -0.59479 -0.04954 -0.59479 -0.1132 C -0.59479 -0.28195 -0.59479 -0.17338 -0.59479 -0.33959 " pathEditMode="relative" rAng="0" ptsTypes="AAAA">
                                      <p:cBhvr>
                                        <p:cTn id="144" dur="14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740" y="-16991"/>
                                    </p:animMotion>
                                  </p:childTnLst>
                                </p:cTn>
                              </p:par>
                              <p:par>
                                <p:cTn id="145" presetID="0" presetClass="path" presetSubtype="0" accel="50714" fill="hold" grpId="0" nodeType="withEffect">
                                  <p:stCondLst>
                                    <p:cond delay="110"/>
                                  </p:stCondLst>
                                  <p:childTnLst>
                                    <p:animMotion origin="layout" path="M -1.875E-6 2.59259E-6 L -0.54193 -0.00301 C -0.59153 -0.00417 -0.59479 -0.04954 -0.59479 -0.1132 C -0.59479 -0.28195 -0.59479 -0.17338 -0.59479 -0.33959 " pathEditMode="relative" rAng="0" ptsTypes="AAAA">
                                      <p:cBhvr>
                                        <p:cTn id="146" dur="14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740" y="-16991"/>
                                    </p:animMotion>
                                  </p:childTnLst>
                                </p:cTn>
                              </p:par>
                              <p:par>
                                <p:cTn id="147" presetID="0" presetClass="path" presetSubtype="0" accel="50714" fill="hold" grpId="0" nodeType="withEffect">
                                  <p:stCondLst>
                                    <p:cond delay="120"/>
                                  </p:stCondLst>
                                  <p:childTnLst>
                                    <p:animMotion origin="layout" path="M -1.875E-6 2.59259E-6 L -0.54193 -0.00301 C -0.59153 -0.00417 -0.59479 -0.04954 -0.59479 -0.1132 C -0.59479 -0.28195 -0.59479 -0.17338 -0.59479 -0.33959 " pathEditMode="relative" rAng="0" ptsTypes="AAAA">
                                      <p:cBhvr>
                                        <p:cTn id="148" dur="14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740" y="-16991"/>
                                    </p:animMotion>
                                  </p:childTnLst>
                                </p:cTn>
                              </p:par>
                              <p:par>
                                <p:cTn id="149" presetID="0" presetClass="path" presetSubtype="0" accel="50714" fill="hold" grpId="0" nodeType="withEffect">
                                  <p:stCondLst>
                                    <p:cond delay="130"/>
                                  </p:stCondLst>
                                  <p:childTnLst>
                                    <p:animMotion origin="layout" path="M -1.875E-6 2.59259E-6 L -0.54193 -0.00301 C -0.59153 -0.00417 -0.59479 -0.04954 -0.59479 -0.1132 C -0.59479 -0.28195 -0.59479 -0.17338 -0.59479 -0.33959 " pathEditMode="relative" rAng="0" ptsTypes="AAAA">
                                      <p:cBhvr>
                                        <p:cTn id="150" dur="14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740" y="-16991"/>
                                    </p:animMotion>
                                  </p:childTnLst>
                                </p:cTn>
                              </p:par>
                              <p:par>
                                <p:cTn id="151" presetID="0" presetClass="path" presetSubtype="0" accel="50714" fill="hold" grpId="0" nodeType="withEffect">
                                  <p:stCondLst>
                                    <p:cond delay="140"/>
                                  </p:stCondLst>
                                  <p:childTnLst>
                                    <p:animMotion origin="layout" path="M -1.875E-6 2.59259E-6 L -0.54193 -0.00301 C -0.59153 -0.00417 -0.59479 -0.04954 -0.59479 -0.1132 C -0.59479 -0.28195 -0.59479 -0.17338 -0.59479 -0.33959 " pathEditMode="relative" rAng="0" ptsTypes="AAAA">
                                      <p:cBhvr>
                                        <p:cTn id="152" dur="14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740" y="-16991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0" presetClass="path" presetSubtype="0" accel="50714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animMotion origin="layout" path="M -1.875E-6 2.59259E-6 L -0.54193 -0.00301 C -0.59153 -0.00417 -0.59479 -0.04954 -0.59479 -0.1132 C -0.59479 -0.28195 -0.59479 -0.17338 -0.59479 -0.33959 " pathEditMode="relative" rAng="0" ptsTypes="AAAA">
                                      <p:cBhvr>
                                        <p:cTn id="154" dur="14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740" y="-16991"/>
                                    </p:animMotion>
                                  </p:childTnLst>
                                </p:cTn>
                              </p:par>
                              <p:par>
                                <p:cTn id="155" presetID="22" presetClass="entr" presetSubtype="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7" dur="8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22" presetClass="entr" presetSubtype="4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9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22" presetClass="exit" presetSubtype="1" fill="hold" grpId="2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6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22" presetClass="exit" presetSubtype="1" fill="hold" grpId="2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6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22" presetClass="exit" presetSubtype="1" fill="hold" grpId="2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6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22" presetClass="exit" presetSubtype="1" fill="hold" grpId="2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7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22" presetClass="exit" presetSubtype="1" fill="hold" grpId="2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7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22" presetClass="exit" presetSubtype="1" fill="hold" grpId="2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7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2200"/>
                            </p:stCondLst>
                            <p:childTnLst>
                              <p:par>
                                <p:cTn id="180" presetID="22" presetClass="exit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2" presetClass="entr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2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2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2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2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2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0" presetClass="path" presetSubtype="0" accel="50714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1.875E-6 2.59259E-6 L -0.54193 -0.00324 C -0.59153 -0.0044 -0.59479 -0.04977 -0.59479 -0.1132 C -0.59479 -0.28218 -0.59414 -0.02894 -0.59414 -0.19514 " pathEditMode="relative" rAng="0" ptsTypes="AAAA">
                                      <p:cBhvr>
                                        <p:cTn id="204" dur="14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740" y="-9769"/>
                                    </p:animMotion>
                                  </p:childTnLst>
                                </p:cTn>
                              </p:par>
                              <p:par>
                                <p:cTn id="205" presetID="0" presetClass="path" presetSubtype="0" accel="50714" fill="hold" grpId="0" nodeType="withEffect">
                                  <p:stCondLst>
                                    <p:cond delay="110"/>
                                  </p:stCondLst>
                                  <p:childTnLst>
                                    <p:animMotion origin="layout" path="M -1.875E-6 2.59259E-6 L -0.54193 -0.00324 C -0.59153 -0.0044 -0.59479 -0.04977 -0.59479 -0.1132 C -0.59479 -0.28218 -0.59414 -0.02894 -0.59414 -0.19514 " pathEditMode="relative" rAng="0" ptsTypes="AAAA">
                                      <p:cBhvr>
                                        <p:cTn id="206" dur="14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740" y="-9769"/>
                                    </p:animMotion>
                                  </p:childTnLst>
                                </p:cTn>
                              </p:par>
                              <p:par>
                                <p:cTn id="207" presetID="0" presetClass="path" presetSubtype="0" accel="50714" fill="hold" grpId="0" nodeType="withEffect">
                                  <p:stCondLst>
                                    <p:cond delay="120"/>
                                  </p:stCondLst>
                                  <p:childTnLst>
                                    <p:animMotion origin="layout" path="M -1.875E-6 2.59259E-6 L -0.54193 -0.00324 C -0.59153 -0.0044 -0.59479 -0.04977 -0.59479 -0.1132 C -0.59479 -0.28218 -0.59414 -0.02894 -0.59414 -0.19514 " pathEditMode="relative" rAng="0" ptsTypes="AAAA">
                                      <p:cBhvr>
                                        <p:cTn id="208" dur="14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740" y="-9769"/>
                                    </p:animMotion>
                                  </p:childTnLst>
                                </p:cTn>
                              </p:par>
                              <p:par>
                                <p:cTn id="209" presetID="0" presetClass="path" presetSubtype="0" accel="50714" fill="hold" grpId="0" nodeType="withEffect">
                                  <p:stCondLst>
                                    <p:cond delay="130"/>
                                  </p:stCondLst>
                                  <p:childTnLst>
                                    <p:animMotion origin="layout" path="M -1.875E-6 2.59259E-6 L -0.54193 -0.00324 C -0.59153 -0.0044 -0.59479 -0.04977 -0.59479 -0.1132 C -0.59479 -0.28218 -0.59414 -0.02894 -0.59414 -0.19514 " pathEditMode="relative" rAng="0" ptsTypes="AAAA">
                                      <p:cBhvr>
                                        <p:cTn id="210" dur="14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740" y="-9769"/>
                                    </p:animMotion>
                                  </p:childTnLst>
                                </p:cTn>
                              </p:par>
                              <p:par>
                                <p:cTn id="211" presetID="0" presetClass="path" presetSubtype="0" accel="50714" fill="hold" grpId="0" nodeType="withEffect">
                                  <p:stCondLst>
                                    <p:cond delay="140"/>
                                  </p:stCondLst>
                                  <p:childTnLst>
                                    <p:animMotion origin="layout" path="M -1.875E-6 2.59259E-6 L -0.54193 -0.00324 C -0.59153 -0.0044 -0.59479 -0.04977 -0.59479 -0.1132 C -0.59479 -0.28218 -0.59414 -0.02894 -0.59414 -0.19514 " pathEditMode="relative" rAng="0" ptsTypes="AAAA">
                                      <p:cBhvr>
                                        <p:cTn id="212" dur="14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740" y="-9769"/>
                                    </p:animMotion>
                                  </p:childTnLst>
                                </p:cTn>
                              </p:par>
                              <p:par>
                                <p:cTn id="213" presetID="0" presetClass="path" presetSubtype="0" accel="50714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animMotion origin="layout" path="M -1.875E-6 2.59259E-6 L -0.54193 -0.00324 C -0.59153 -0.0044 -0.59479 -0.04977 -0.59479 -0.1132 C -0.59479 -0.28218 -0.59414 -0.02894 -0.59414 -0.19514 " pathEditMode="relative" rAng="0" ptsTypes="AAAA">
                                      <p:cBhvr>
                                        <p:cTn id="214" dur="14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740" y="-9769"/>
                                    </p:animMotion>
                                  </p:childTnLst>
                                </p:cTn>
                              </p:par>
                              <p:par>
                                <p:cTn id="215" presetID="22" presetClass="entr" presetSubtype="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7" dur="8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22" presetClass="entr" presetSubtype="4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0" dur="9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22" presetClass="exit" presetSubtype="1" fill="hold" grpId="2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2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22" presetClass="exit" presetSubtype="1" fill="hold" grpId="2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2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22" presetClass="exit" presetSubtype="1" fill="hold" grpId="2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2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22" presetClass="exit" presetSubtype="1" fill="hold" grpId="2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3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22" presetClass="exit" presetSubtype="1" fill="hold" grpId="2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3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22" presetClass="exit" presetSubtype="1" fill="hold" grpId="2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3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2200"/>
                            </p:stCondLst>
                            <p:childTnLst>
                              <p:par>
                                <p:cTn id="240" presetID="22" presetClass="exit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1" dur="45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  <p:bldP spid="19" grpId="0"/>
      <p:bldP spid="22" grpId="0" animBg="1"/>
      <p:bldP spid="22" grpId="1" animBg="1"/>
      <p:bldP spid="22" grpId="2" animBg="1"/>
      <p:bldP spid="23" grpId="0"/>
      <p:bldP spid="64" grpId="0" animBg="1"/>
      <p:bldP spid="64" grpId="1" animBg="1"/>
      <p:bldP spid="64" grpId="2" animBg="1"/>
      <p:bldP spid="65" grpId="0" animBg="1"/>
      <p:bldP spid="65" grpId="1" animBg="1"/>
      <p:bldP spid="65" grpId="2" animBg="1"/>
      <p:bldP spid="66" grpId="0" animBg="1"/>
      <p:bldP spid="66" grpId="1" animBg="1"/>
      <p:bldP spid="66" grpId="2" animBg="1"/>
      <p:bldP spid="67" grpId="0" animBg="1"/>
      <p:bldP spid="67" grpId="1" animBg="1"/>
      <p:bldP spid="67" grpId="2" animBg="1"/>
      <p:bldP spid="68" grpId="0" animBg="1"/>
      <p:bldP spid="68" grpId="1" animBg="1"/>
      <p:bldP spid="68" grpId="2" animBg="1"/>
      <p:bldP spid="69" grpId="0" animBg="1"/>
      <p:bldP spid="69" grpId="1" animBg="1"/>
      <p:bldP spid="69" grpId="2" animBg="1"/>
      <p:bldP spid="76" grpId="0" animBg="1"/>
      <p:bldP spid="76" grpId="1" animBg="1"/>
      <p:bldP spid="76" grpId="2" animBg="1"/>
      <p:bldP spid="77" grpId="0" animBg="1"/>
      <p:bldP spid="77" grpId="1" animBg="1"/>
      <p:bldP spid="77" grpId="2" animBg="1"/>
      <p:bldP spid="78" grpId="0" animBg="1"/>
      <p:bldP spid="78" grpId="1" animBg="1"/>
      <p:bldP spid="78" grpId="2" animBg="1"/>
      <p:bldP spid="79" grpId="0" animBg="1"/>
      <p:bldP spid="79" grpId="1" animBg="1"/>
      <p:bldP spid="79" grpId="2" animBg="1"/>
      <p:bldP spid="80" grpId="0" animBg="1"/>
      <p:bldP spid="80" grpId="1" animBg="1"/>
      <p:bldP spid="80" grpId="2" animBg="1"/>
      <p:bldP spid="86" grpId="0" animBg="1"/>
      <p:bldP spid="86" grpId="1" animBg="1"/>
      <p:bldP spid="86" grpId="2" animBg="1"/>
      <p:bldP spid="89" grpId="0" animBg="1"/>
      <p:bldP spid="89" grpId="1" animBg="1"/>
      <p:bldP spid="89" grpId="2" animBg="1"/>
      <p:bldP spid="90" grpId="0" animBg="1"/>
      <p:bldP spid="90" grpId="1" animBg="1"/>
      <p:bldP spid="90" grpId="2" animBg="1"/>
      <p:bldP spid="91" grpId="0" animBg="1"/>
      <p:bldP spid="91" grpId="1" animBg="1"/>
      <p:bldP spid="91" grpId="2" animBg="1"/>
      <p:bldP spid="92" grpId="0" animBg="1"/>
      <p:bldP spid="92" grpId="1" animBg="1"/>
      <p:bldP spid="92" grpId="2" animBg="1"/>
      <p:bldP spid="93" grpId="0" animBg="1"/>
      <p:bldP spid="93" grpId="1" animBg="1"/>
      <p:bldP spid="93" grpId="2" animBg="1"/>
      <p:bldP spid="95" grpId="0" animBg="1"/>
      <p:bldP spid="95" grpId="1" animBg="1"/>
      <p:bldP spid="95" grpId="2" animBg="1"/>
      <p:bldP spid="97" grpId="0" animBg="1"/>
      <p:bldP spid="97" grpId="1" animBg="1"/>
      <p:bldP spid="97" grpId="2" animBg="1"/>
      <p:bldP spid="98" grpId="0" animBg="1"/>
      <p:bldP spid="98" grpId="1" animBg="1"/>
      <p:bldP spid="98" grpId="2" animBg="1"/>
      <p:bldP spid="99" grpId="0" animBg="1"/>
      <p:bldP spid="99" grpId="1" animBg="1"/>
      <p:bldP spid="99" grpId="2" animBg="1"/>
      <p:bldP spid="100" grpId="0" animBg="1"/>
      <p:bldP spid="100" grpId="1" animBg="1"/>
      <p:bldP spid="100" grpId="2" animBg="1"/>
      <p:bldP spid="101" grpId="0" animBg="1"/>
      <p:bldP spid="101" grpId="1" animBg="1"/>
      <p:bldP spid="101" grpId="2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049BEBDD-6024-4445-9500-8CBEB6C6603A}"/>
              </a:ext>
            </a:extLst>
          </p:cNvPr>
          <p:cNvGrpSpPr/>
          <p:nvPr/>
        </p:nvGrpSpPr>
        <p:grpSpPr>
          <a:xfrm>
            <a:off x="520302" y="2134852"/>
            <a:ext cx="7980546" cy="505496"/>
            <a:chOff x="466962" y="2620822"/>
            <a:chExt cx="7980546" cy="505496"/>
          </a:xfrm>
        </p:grpSpPr>
        <p:sp>
          <p:nvSpPr>
            <p:cNvPr id="48" name="Textfeld 47">
              <a:extLst>
                <a:ext uri="{FF2B5EF4-FFF2-40B4-BE49-F238E27FC236}">
                  <a16:creationId xmlns:a16="http://schemas.microsoft.com/office/drawing/2014/main" id="{613BCA74-E394-4793-A103-83F0ADAB14E7}"/>
                </a:ext>
              </a:extLst>
            </p:cNvPr>
            <p:cNvSpPr txBox="1"/>
            <p:nvPr/>
          </p:nvSpPr>
          <p:spPr>
            <a:xfrm>
              <a:off x="1008170" y="2633875"/>
              <a:ext cx="743933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600">
                  <a:latin typeface="Segoe UI" panose="020B0502040204020203" pitchFamily="34" charset="0"/>
                  <a:cs typeface="Segoe UI" panose="020B0502040204020203" pitchFamily="34" charset="0"/>
                </a:rPr>
                <a:t>Konfigurierbare Dashboards</a:t>
              </a:r>
            </a:p>
          </p:txBody>
        </p:sp>
        <p:pic>
          <p:nvPicPr>
            <p:cNvPr id="49" name="Grafik 48" descr="Check">
              <a:extLst>
                <a:ext uri="{FF2B5EF4-FFF2-40B4-BE49-F238E27FC236}">
                  <a16:creationId xmlns:a16="http://schemas.microsoft.com/office/drawing/2014/main" id="{FD4634FD-2B9E-4570-A2F8-14AFC368AC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66962" y="2620822"/>
              <a:ext cx="457200" cy="457200"/>
            </a:xfrm>
            <a:prstGeom prst="rect">
              <a:avLst/>
            </a:prstGeom>
          </p:spPr>
        </p:pic>
      </p:grpSp>
      <p:sp>
        <p:nvSpPr>
          <p:cNvPr id="3" name="Titel 2">
            <a:extLst>
              <a:ext uri="{FF2B5EF4-FFF2-40B4-BE49-F238E27FC236}">
                <a16:creationId xmlns:a16="http://schemas.microsoft.com/office/drawing/2014/main" id="{EB1D4C0F-639A-4477-8D3D-EDC2860B91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2387600"/>
            <a:ext cx="914400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de-DE"/>
              <a:t>Green-GO Control V5</a:t>
            </a:r>
          </a:p>
        </p:txBody>
      </p:sp>
      <p:sp>
        <p:nvSpPr>
          <p:cNvPr id="40" name="Rechteck 39">
            <a:extLst>
              <a:ext uri="{FF2B5EF4-FFF2-40B4-BE49-F238E27FC236}">
                <a16:creationId xmlns:a16="http://schemas.microsoft.com/office/drawing/2014/main" id="{1C168888-4E71-472B-AEBF-1DC6FC4F9B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0" y="6029324"/>
            <a:ext cx="12192000" cy="847695"/>
          </a:xfrm>
          <a:prstGeom prst="rect">
            <a:avLst/>
          </a:prstGeom>
          <a:gradFill>
            <a:gsLst>
              <a:gs pos="85000">
                <a:schemeClr val="bg1"/>
              </a:gs>
              <a:gs pos="100000">
                <a:schemeClr val="lt1">
                  <a:shade val="100000"/>
                  <a:satMod val="115000"/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gradFill flip="none" rotWithShape="1">
                <a:gsLst>
                  <a:gs pos="0">
                    <a:schemeClr val="bg1"/>
                  </a:gs>
                  <a:gs pos="100000">
                    <a:schemeClr val="lt1">
                      <a:shade val="100000"/>
                      <a:satMod val="115000"/>
                      <a:alpha val="0"/>
                    </a:scheme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1494FA1F-F236-4590-96F4-D556258522A2}"/>
              </a:ext>
            </a:extLst>
          </p:cNvPr>
          <p:cNvSpPr txBox="1"/>
          <p:nvPr/>
        </p:nvSpPr>
        <p:spPr>
          <a:xfrm>
            <a:off x="5257801" y="6211131"/>
            <a:ext cx="67464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3200">
                <a:solidFill>
                  <a:srgbClr val="368A4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V5</a:t>
            </a:r>
            <a:r>
              <a:rPr lang="de-DE" sz="3200">
                <a:solidFill>
                  <a:srgbClr val="368A4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– WAS IST NEU?</a:t>
            </a:r>
            <a:endParaRPr lang="de-DE" sz="3200" b="1">
              <a:solidFill>
                <a:srgbClr val="368A4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452FB6D8-06D3-4795-B7CD-6871B58659CA}"/>
              </a:ext>
            </a:extLst>
          </p:cNvPr>
          <p:cNvSpPr txBox="1"/>
          <p:nvPr/>
        </p:nvSpPr>
        <p:spPr>
          <a:xfrm>
            <a:off x="8851907" y="5913051"/>
            <a:ext cx="35146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>
                <a:solidFill>
                  <a:srgbClr val="F9B13F"/>
                </a:solidFill>
                <a:latin typeface="Segoe UI Semilight" panose="020B0402040204020203" pitchFamily="34" charset="0"/>
                <a:ea typeface="Roboto" panose="02000000000000000000" pitchFamily="2" charset="0"/>
                <a:cs typeface="Segoe UI Semilight" panose="020B0402040204020203" pitchFamily="34" charset="0"/>
              </a:rPr>
              <a:t>SOFTWARE</a:t>
            </a:r>
          </a:p>
        </p:txBody>
      </p:sp>
      <p:sp>
        <p:nvSpPr>
          <p:cNvPr id="36" name="Rechteck 35">
            <a:extLst>
              <a:ext uri="{FF2B5EF4-FFF2-40B4-BE49-F238E27FC236}">
                <a16:creationId xmlns:a16="http://schemas.microsoft.com/office/drawing/2014/main" id="{060D87D7-72AA-4333-B5E1-4155FE2D2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1190578"/>
          </a:xfrm>
          <a:prstGeom prst="rect">
            <a:avLst/>
          </a:prstGeom>
          <a:gradFill>
            <a:gsLst>
              <a:gs pos="85000">
                <a:schemeClr val="bg1"/>
              </a:gs>
              <a:gs pos="100000">
                <a:schemeClr val="lt1">
                  <a:shade val="100000"/>
                  <a:satMod val="115000"/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gradFill flip="none" rotWithShape="1">
                <a:gsLst>
                  <a:gs pos="0">
                    <a:schemeClr val="bg1"/>
                  </a:gs>
                  <a:gs pos="100000">
                    <a:schemeClr val="lt1">
                      <a:shade val="100000"/>
                      <a:satMod val="115000"/>
                      <a:alpha val="0"/>
                    </a:schemeClr>
                  </a:gs>
                </a:gsLst>
                <a:lin ang="5400000" scaled="1"/>
                <a:tileRect/>
              </a:gradFill>
            </a:endParaRPr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B25ECE7B-99B4-4C14-A33E-747CAFEEA630}"/>
              </a:ext>
            </a:extLst>
          </p:cNvPr>
          <p:cNvGrpSpPr/>
          <p:nvPr/>
        </p:nvGrpSpPr>
        <p:grpSpPr>
          <a:xfrm>
            <a:off x="520302" y="1524645"/>
            <a:ext cx="7980546" cy="505496"/>
            <a:chOff x="466962" y="1603472"/>
            <a:chExt cx="7980546" cy="505496"/>
          </a:xfrm>
        </p:grpSpPr>
        <p:sp>
          <p:nvSpPr>
            <p:cNvPr id="44" name="Textfeld 43">
              <a:extLst>
                <a:ext uri="{FF2B5EF4-FFF2-40B4-BE49-F238E27FC236}">
                  <a16:creationId xmlns:a16="http://schemas.microsoft.com/office/drawing/2014/main" id="{1D1C3467-D489-46BC-9400-7A004EA751E3}"/>
                </a:ext>
              </a:extLst>
            </p:cNvPr>
            <p:cNvSpPr txBox="1"/>
            <p:nvPr/>
          </p:nvSpPr>
          <p:spPr>
            <a:xfrm>
              <a:off x="1008170" y="1616525"/>
              <a:ext cx="743933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600">
                  <a:latin typeface="Segoe UI" panose="020B0502040204020203" pitchFamily="34" charset="0"/>
                  <a:cs typeface="Segoe UI" panose="020B0502040204020203" pitchFamily="34" charset="0"/>
                </a:rPr>
                <a:t>Drag &amp; Drop Konfiguration</a:t>
              </a:r>
            </a:p>
          </p:txBody>
        </p:sp>
        <p:pic>
          <p:nvPicPr>
            <p:cNvPr id="45" name="Grafik 44" descr="Check">
              <a:extLst>
                <a:ext uri="{FF2B5EF4-FFF2-40B4-BE49-F238E27FC236}">
                  <a16:creationId xmlns:a16="http://schemas.microsoft.com/office/drawing/2014/main" id="{5E36F1D7-62F3-4023-8CCF-7DE219CB47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66962" y="1603472"/>
              <a:ext cx="457200" cy="457200"/>
            </a:xfrm>
            <a:prstGeom prst="rect">
              <a:avLst/>
            </a:prstGeom>
          </p:spPr>
        </p:pic>
      </p:grp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D1A31B6E-CD12-4101-BB83-05C40D57E5C3}"/>
              </a:ext>
            </a:extLst>
          </p:cNvPr>
          <p:cNvGrpSpPr/>
          <p:nvPr/>
        </p:nvGrpSpPr>
        <p:grpSpPr>
          <a:xfrm>
            <a:off x="6133635" y="2128598"/>
            <a:ext cx="7980546" cy="505496"/>
            <a:chOff x="6186975" y="2614568"/>
            <a:chExt cx="7980546" cy="505496"/>
          </a:xfrm>
        </p:grpSpPr>
        <p:sp>
          <p:nvSpPr>
            <p:cNvPr id="46" name="Textfeld 45">
              <a:extLst>
                <a:ext uri="{FF2B5EF4-FFF2-40B4-BE49-F238E27FC236}">
                  <a16:creationId xmlns:a16="http://schemas.microsoft.com/office/drawing/2014/main" id="{9B776ED9-0F27-4ED0-A34D-C689BE54B9FF}"/>
                </a:ext>
              </a:extLst>
            </p:cNvPr>
            <p:cNvSpPr txBox="1"/>
            <p:nvPr/>
          </p:nvSpPr>
          <p:spPr>
            <a:xfrm>
              <a:off x="6728183" y="2627621"/>
              <a:ext cx="743933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600">
                  <a:latin typeface="Segoe UI" panose="020B0502040204020203" pitchFamily="34" charset="0"/>
                  <a:cs typeface="Segoe UI" panose="020B0502040204020203" pitchFamily="34" charset="0"/>
                </a:rPr>
                <a:t>Gerätevisualisierungen &amp; -profile</a:t>
              </a:r>
            </a:p>
          </p:txBody>
        </p:sp>
        <p:pic>
          <p:nvPicPr>
            <p:cNvPr id="47" name="Grafik 46" descr="Check">
              <a:extLst>
                <a:ext uri="{FF2B5EF4-FFF2-40B4-BE49-F238E27FC236}">
                  <a16:creationId xmlns:a16="http://schemas.microsoft.com/office/drawing/2014/main" id="{F916E245-A9E2-4EBD-B30F-6D250CB6B1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186975" y="2614568"/>
              <a:ext cx="457200" cy="457200"/>
            </a:xfrm>
            <a:prstGeom prst="rect">
              <a:avLst/>
            </a:prstGeom>
          </p:spPr>
        </p:pic>
      </p:grp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B4A3DE88-8A00-482A-BBDF-B6FDF457AF13}"/>
              </a:ext>
            </a:extLst>
          </p:cNvPr>
          <p:cNvGrpSpPr/>
          <p:nvPr/>
        </p:nvGrpSpPr>
        <p:grpSpPr>
          <a:xfrm>
            <a:off x="6133635" y="1524510"/>
            <a:ext cx="7980546" cy="505496"/>
            <a:chOff x="6623734" y="1550536"/>
            <a:chExt cx="7980546" cy="505496"/>
          </a:xfrm>
        </p:grpSpPr>
        <p:sp>
          <p:nvSpPr>
            <p:cNvPr id="50" name="Textfeld 49">
              <a:extLst>
                <a:ext uri="{FF2B5EF4-FFF2-40B4-BE49-F238E27FC236}">
                  <a16:creationId xmlns:a16="http://schemas.microsoft.com/office/drawing/2014/main" id="{F2A683ED-9159-4067-BF03-1803B4045058}"/>
                </a:ext>
              </a:extLst>
            </p:cNvPr>
            <p:cNvSpPr txBox="1"/>
            <p:nvPr/>
          </p:nvSpPr>
          <p:spPr>
            <a:xfrm>
              <a:off x="7164942" y="1563589"/>
              <a:ext cx="743933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600">
                  <a:latin typeface="Segoe UI" panose="020B0502040204020203" pitchFamily="34" charset="0"/>
                  <a:cs typeface="Segoe UI" panose="020B0502040204020203" pitchFamily="34" charset="0"/>
                </a:rPr>
                <a:t>Abspeichern </a:t>
              </a:r>
              <a:r>
                <a:rPr lang="de-DE" sz="2600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aller</a:t>
              </a:r>
              <a:r>
                <a:rPr lang="de-DE" sz="2600">
                  <a:latin typeface="Segoe UI" panose="020B0502040204020203" pitchFamily="34" charset="0"/>
                  <a:cs typeface="Segoe UI" panose="020B0502040204020203" pitchFamily="34" charset="0"/>
                </a:rPr>
                <a:t> Einstellungen</a:t>
              </a:r>
            </a:p>
          </p:txBody>
        </p:sp>
        <p:pic>
          <p:nvPicPr>
            <p:cNvPr id="51" name="Grafik 50" descr="Check">
              <a:extLst>
                <a:ext uri="{FF2B5EF4-FFF2-40B4-BE49-F238E27FC236}">
                  <a16:creationId xmlns:a16="http://schemas.microsoft.com/office/drawing/2014/main" id="{D942A049-AD69-42F3-BB1F-5237A11B51E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623734" y="1550536"/>
              <a:ext cx="457200" cy="457200"/>
            </a:xfrm>
            <a:prstGeom prst="rect">
              <a:avLst/>
            </a:prstGeom>
          </p:spPr>
        </p:pic>
      </p:grp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012E35F6-B02A-48B2-9E2C-0A13199088A4}"/>
              </a:ext>
            </a:extLst>
          </p:cNvPr>
          <p:cNvGrpSpPr/>
          <p:nvPr/>
        </p:nvGrpSpPr>
        <p:grpSpPr>
          <a:xfrm>
            <a:off x="520302" y="2715282"/>
            <a:ext cx="7980546" cy="505496"/>
            <a:chOff x="466962" y="3201252"/>
            <a:chExt cx="7980546" cy="505496"/>
          </a:xfrm>
        </p:grpSpPr>
        <p:sp>
          <p:nvSpPr>
            <p:cNvPr id="52" name="Textfeld 51">
              <a:extLst>
                <a:ext uri="{FF2B5EF4-FFF2-40B4-BE49-F238E27FC236}">
                  <a16:creationId xmlns:a16="http://schemas.microsoft.com/office/drawing/2014/main" id="{F3E42A33-2A88-40ED-8F7E-B4FE0584E03D}"/>
                </a:ext>
              </a:extLst>
            </p:cNvPr>
            <p:cNvSpPr txBox="1"/>
            <p:nvPr/>
          </p:nvSpPr>
          <p:spPr>
            <a:xfrm>
              <a:off x="1008170" y="3214305"/>
              <a:ext cx="743933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600">
                  <a:latin typeface="Segoe UI" panose="020B0502040204020203" pitchFamily="34" charset="0"/>
                  <a:cs typeface="Segoe UI" panose="020B0502040204020203" pitchFamily="34" charset="0"/>
                </a:rPr>
                <a:t>Neue Kanalmodi &amp; </a:t>
              </a:r>
              <a:r>
                <a:rPr lang="de-DE" sz="2600" err="1">
                  <a:latin typeface="Segoe UI" panose="020B0502040204020203" pitchFamily="34" charset="0"/>
                  <a:cs typeface="Segoe UI" panose="020B0502040204020203" pitchFamily="34" charset="0"/>
                </a:rPr>
                <a:t>Flexlisten</a:t>
              </a:r>
              <a:endParaRPr lang="de-DE" sz="260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pic>
          <p:nvPicPr>
            <p:cNvPr id="53" name="Grafik 52" descr="Check">
              <a:extLst>
                <a:ext uri="{FF2B5EF4-FFF2-40B4-BE49-F238E27FC236}">
                  <a16:creationId xmlns:a16="http://schemas.microsoft.com/office/drawing/2014/main" id="{8D533D92-C6C3-4176-8CF9-718346BC9F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66962" y="3201252"/>
              <a:ext cx="457200" cy="457200"/>
            </a:xfrm>
            <a:prstGeom prst="rect">
              <a:avLst/>
            </a:prstGeom>
          </p:spPr>
        </p:pic>
      </p:grp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38271ABF-C314-4B91-898E-882B8AB031F2}"/>
              </a:ext>
            </a:extLst>
          </p:cNvPr>
          <p:cNvGrpSpPr/>
          <p:nvPr/>
        </p:nvGrpSpPr>
        <p:grpSpPr>
          <a:xfrm>
            <a:off x="6133635" y="2713207"/>
            <a:ext cx="7980546" cy="505496"/>
            <a:chOff x="6186975" y="3199177"/>
            <a:chExt cx="7980546" cy="505496"/>
          </a:xfrm>
        </p:grpSpPr>
        <p:sp>
          <p:nvSpPr>
            <p:cNvPr id="54" name="Textfeld 53">
              <a:extLst>
                <a:ext uri="{FF2B5EF4-FFF2-40B4-BE49-F238E27FC236}">
                  <a16:creationId xmlns:a16="http://schemas.microsoft.com/office/drawing/2014/main" id="{F8B9C686-39A1-47E0-89A3-E3D0CC6B4E86}"/>
                </a:ext>
              </a:extLst>
            </p:cNvPr>
            <p:cNvSpPr txBox="1"/>
            <p:nvPr/>
          </p:nvSpPr>
          <p:spPr>
            <a:xfrm>
              <a:off x="6728183" y="3212230"/>
              <a:ext cx="743933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600">
                  <a:latin typeface="Segoe UI" panose="020B0502040204020203" pitchFamily="34" charset="0"/>
                  <a:cs typeface="Segoe UI" panose="020B0502040204020203" pitchFamily="34" charset="0"/>
                </a:rPr>
                <a:t>Audio-Routing &amp; virtuelle Räume</a:t>
              </a:r>
            </a:p>
          </p:txBody>
        </p:sp>
        <p:pic>
          <p:nvPicPr>
            <p:cNvPr id="55" name="Grafik 54" descr="Check">
              <a:extLst>
                <a:ext uri="{FF2B5EF4-FFF2-40B4-BE49-F238E27FC236}">
                  <a16:creationId xmlns:a16="http://schemas.microsoft.com/office/drawing/2014/main" id="{FFBEE319-AF69-4C0F-8F2D-509ED36A64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186975" y="3199177"/>
              <a:ext cx="457200" cy="457200"/>
            </a:xfrm>
            <a:prstGeom prst="rect">
              <a:avLst/>
            </a:prstGeom>
          </p:spPr>
        </p:pic>
      </p:grp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A62FF217-A6AB-4395-B4FE-9F8417F746BC}"/>
              </a:ext>
            </a:extLst>
          </p:cNvPr>
          <p:cNvGrpSpPr/>
          <p:nvPr/>
        </p:nvGrpSpPr>
        <p:grpSpPr>
          <a:xfrm>
            <a:off x="6133635" y="3262336"/>
            <a:ext cx="7980546" cy="505496"/>
            <a:chOff x="6186975" y="3748306"/>
            <a:chExt cx="7980546" cy="505496"/>
          </a:xfrm>
        </p:grpSpPr>
        <p:sp>
          <p:nvSpPr>
            <p:cNvPr id="57" name="Textfeld 56">
              <a:extLst>
                <a:ext uri="{FF2B5EF4-FFF2-40B4-BE49-F238E27FC236}">
                  <a16:creationId xmlns:a16="http://schemas.microsoft.com/office/drawing/2014/main" id="{796DD87D-0AE6-43A5-BDFD-C7574DA647D0}"/>
                </a:ext>
              </a:extLst>
            </p:cNvPr>
            <p:cNvSpPr txBox="1"/>
            <p:nvPr/>
          </p:nvSpPr>
          <p:spPr>
            <a:xfrm>
              <a:off x="6728183" y="3761359"/>
              <a:ext cx="743933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600">
                  <a:latin typeface="Segoe UI" panose="020B0502040204020203" pitchFamily="34" charset="0"/>
                  <a:cs typeface="Segoe UI" panose="020B0502040204020203" pitchFamily="34" charset="0"/>
                </a:rPr>
                <a:t>Transparente Templates</a:t>
              </a:r>
            </a:p>
          </p:txBody>
        </p:sp>
        <p:pic>
          <p:nvPicPr>
            <p:cNvPr id="58" name="Grafik 57" descr="Check">
              <a:extLst>
                <a:ext uri="{FF2B5EF4-FFF2-40B4-BE49-F238E27FC236}">
                  <a16:creationId xmlns:a16="http://schemas.microsoft.com/office/drawing/2014/main" id="{460CDD5C-0879-4327-A95A-82CCA57E03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186975" y="3748306"/>
              <a:ext cx="457200" cy="457200"/>
            </a:xfrm>
            <a:prstGeom prst="rect">
              <a:avLst/>
            </a:prstGeom>
          </p:spPr>
        </p:pic>
      </p:grp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A0053BF8-B18D-40B2-9502-C240DBF4BD78}"/>
              </a:ext>
            </a:extLst>
          </p:cNvPr>
          <p:cNvGrpSpPr/>
          <p:nvPr/>
        </p:nvGrpSpPr>
        <p:grpSpPr>
          <a:xfrm>
            <a:off x="520302" y="3268590"/>
            <a:ext cx="7980546" cy="505496"/>
            <a:chOff x="466962" y="3754560"/>
            <a:chExt cx="7980546" cy="505496"/>
          </a:xfrm>
        </p:grpSpPr>
        <p:sp>
          <p:nvSpPr>
            <p:cNvPr id="56" name="Textfeld 55">
              <a:extLst>
                <a:ext uri="{FF2B5EF4-FFF2-40B4-BE49-F238E27FC236}">
                  <a16:creationId xmlns:a16="http://schemas.microsoft.com/office/drawing/2014/main" id="{F92B168F-7AD6-4C81-A6D0-F478ED63C3FD}"/>
                </a:ext>
              </a:extLst>
            </p:cNvPr>
            <p:cNvSpPr txBox="1"/>
            <p:nvPr/>
          </p:nvSpPr>
          <p:spPr>
            <a:xfrm>
              <a:off x="1008170" y="3767613"/>
              <a:ext cx="743933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600">
                  <a:latin typeface="Segoe UI" panose="020B0502040204020203" pitchFamily="34" charset="0"/>
                  <a:cs typeface="Segoe UI" panose="020B0502040204020203" pitchFamily="34" charset="0"/>
                </a:rPr>
                <a:t>Eigene Default-Konfiguration</a:t>
              </a:r>
            </a:p>
          </p:txBody>
        </p:sp>
        <p:pic>
          <p:nvPicPr>
            <p:cNvPr id="59" name="Grafik 58" descr="Check">
              <a:extLst>
                <a:ext uri="{FF2B5EF4-FFF2-40B4-BE49-F238E27FC236}">
                  <a16:creationId xmlns:a16="http://schemas.microsoft.com/office/drawing/2014/main" id="{01B11128-9365-4BA3-88EC-FB87343B1A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66962" y="3754560"/>
              <a:ext cx="457200" cy="457200"/>
            </a:xfrm>
            <a:prstGeom prst="rect">
              <a:avLst/>
            </a:prstGeom>
          </p:spPr>
        </p:pic>
      </p:grpSp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D729B0E7-5CC5-4715-9A8F-05E076F63494}"/>
              </a:ext>
            </a:extLst>
          </p:cNvPr>
          <p:cNvGrpSpPr/>
          <p:nvPr/>
        </p:nvGrpSpPr>
        <p:grpSpPr>
          <a:xfrm>
            <a:off x="520302" y="3833780"/>
            <a:ext cx="7980546" cy="505496"/>
            <a:chOff x="466962" y="4319750"/>
            <a:chExt cx="7980546" cy="505496"/>
          </a:xfrm>
        </p:grpSpPr>
        <p:sp>
          <p:nvSpPr>
            <p:cNvPr id="60" name="Textfeld 59">
              <a:extLst>
                <a:ext uri="{FF2B5EF4-FFF2-40B4-BE49-F238E27FC236}">
                  <a16:creationId xmlns:a16="http://schemas.microsoft.com/office/drawing/2014/main" id="{B9FB809E-B386-49E7-AED0-23E08ACA41D6}"/>
                </a:ext>
              </a:extLst>
            </p:cNvPr>
            <p:cNvSpPr txBox="1"/>
            <p:nvPr/>
          </p:nvSpPr>
          <p:spPr>
            <a:xfrm>
              <a:off x="1008170" y="4332803"/>
              <a:ext cx="743933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600">
                  <a:latin typeface="Segoe UI" panose="020B0502040204020203" pitchFamily="34" charset="0"/>
                  <a:cs typeface="Segoe UI" panose="020B0502040204020203" pitchFamily="34" charset="0"/>
                </a:rPr>
                <a:t>Neue Sicherheitseinstellungen</a:t>
              </a:r>
            </a:p>
          </p:txBody>
        </p:sp>
        <p:pic>
          <p:nvPicPr>
            <p:cNvPr id="61" name="Grafik 60" descr="Check">
              <a:extLst>
                <a:ext uri="{FF2B5EF4-FFF2-40B4-BE49-F238E27FC236}">
                  <a16:creationId xmlns:a16="http://schemas.microsoft.com/office/drawing/2014/main" id="{10149B1D-0FEA-4792-BCDE-D4735C1FEA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66962" y="4319750"/>
              <a:ext cx="457200" cy="457200"/>
            </a:xfrm>
            <a:prstGeom prst="rect">
              <a:avLst/>
            </a:prstGeom>
          </p:spPr>
        </p:pic>
      </p:grp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58D5675D-FE34-4232-84F3-FFD9752787D1}"/>
              </a:ext>
            </a:extLst>
          </p:cNvPr>
          <p:cNvGrpSpPr/>
          <p:nvPr/>
        </p:nvGrpSpPr>
        <p:grpSpPr>
          <a:xfrm>
            <a:off x="6133635" y="3831705"/>
            <a:ext cx="7980546" cy="505496"/>
            <a:chOff x="6186975" y="4317675"/>
            <a:chExt cx="7980546" cy="505496"/>
          </a:xfrm>
        </p:grpSpPr>
        <p:sp>
          <p:nvSpPr>
            <p:cNvPr id="62" name="Textfeld 61">
              <a:extLst>
                <a:ext uri="{FF2B5EF4-FFF2-40B4-BE49-F238E27FC236}">
                  <a16:creationId xmlns:a16="http://schemas.microsoft.com/office/drawing/2014/main" id="{64CD2AD6-A56B-4EE9-AEC7-746580C302FC}"/>
                </a:ext>
              </a:extLst>
            </p:cNvPr>
            <p:cNvSpPr txBox="1"/>
            <p:nvPr/>
          </p:nvSpPr>
          <p:spPr>
            <a:xfrm>
              <a:off x="6728183" y="4330728"/>
              <a:ext cx="743933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600">
                  <a:latin typeface="Segoe UI" panose="020B0502040204020203" pitchFamily="34" charset="0"/>
                  <a:cs typeface="Segoe UI" panose="020B0502040204020203" pitchFamily="34" charset="0"/>
                </a:rPr>
                <a:t>Verschlüsselte Kommunikation</a:t>
              </a:r>
            </a:p>
          </p:txBody>
        </p:sp>
        <p:pic>
          <p:nvPicPr>
            <p:cNvPr id="63" name="Grafik 62" descr="Check">
              <a:extLst>
                <a:ext uri="{FF2B5EF4-FFF2-40B4-BE49-F238E27FC236}">
                  <a16:creationId xmlns:a16="http://schemas.microsoft.com/office/drawing/2014/main" id="{9A5F3699-AEB9-4C97-85ED-7961E23ACF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186975" y="4317675"/>
              <a:ext cx="457200" cy="457200"/>
            </a:xfrm>
            <a:prstGeom prst="rect">
              <a:avLst/>
            </a:prstGeom>
          </p:spPr>
        </p:pic>
      </p:grp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340ED818-5017-4620-A42D-5817FEA00201}"/>
              </a:ext>
            </a:extLst>
          </p:cNvPr>
          <p:cNvGrpSpPr/>
          <p:nvPr/>
        </p:nvGrpSpPr>
        <p:grpSpPr>
          <a:xfrm>
            <a:off x="520302" y="4379750"/>
            <a:ext cx="7980546" cy="505496"/>
            <a:chOff x="466962" y="4865720"/>
            <a:chExt cx="7980546" cy="505496"/>
          </a:xfrm>
        </p:grpSpPr>
        <p:sp>
          <p:nvSpPr>
            <p:cNvPr id="65" name="Textfeld 64">
              <a:extLst>
                <a:ext uri="{FF2B5EF4-FFF2-40B4-BE49-F238E27FC236}">
                  <a16:creationId xmlns:a16="http://schemas.microsoft.com/office/drawing/2014/main" id="{B08CFF57-3CB0-411F-BE8E-D664341DAAD2}"/>
                </a:ext>
              </a:extLst>
            </p:cNvPr>
            <p:cNvSpPr txBox="1"/>
            <p:nvPr/>
          </p:nvSpPr>
          <p:spPr>
            <a:xfrm>
              <a:off x="1008170" y="4878773"/>
              <a:ext cx="743933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600">
                  <a:latin typeface="Segoe UI" panose="020B0502040204020203" pitchFamily="34" charset="0"/>
                  <a:cs typeface="Segoe UI" panose="020B0502040204020203" pitchFamily="34" charset="0"/>
                </a:rPr>
                <a:t>Konfigurierbare Signalfarben</a:t>
              </a:r>
            </a:p>
          </p:txBody>
        </p:sp>
        <p:pic>
          <p:nvPicPr>
            <p:cNvPr id="66" name="Grafik 65" descr="Check">
              <a:extLst>
                <a:ext uri="{FF2B5EF4-FFF2-40B4-BE49-F238E27FC236}">
                  <a16:creationId xmlns:a16="http://schemas.microsoft.com/office/drawing/2014/main" id="{D9B3772E-FEC3-4D20-87F5-43966EE320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66962" y="4865720"/>
              <a:ext cx="457200" cy="457200"/>
            </a:xfrm>
            <a:prstGeom prst="rect">
              <a:avLst/>
            </a:prstGeom>
          </p:spPr>
        </p:pic>
      </p:grp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B2A93961-3D6C-4BEC-B239-AAA88B083648}"/>
              </a:ext>
            </a:extLst>
          </p:cNvPr>
          <p:cNvGrpSpPr/>
          <p:nvPr/>
        </p:nvGrpSpPr>
        <p:grpSpPr>
          <a:xfrm>
            <a:off x="6133635" y="4377675"/>
            <a:ext cx="7980546" cy="505496"/>
            <a:chOff x="6186975" y="4863645"/>
            <a:chExt cx="7980546" cy="505496"/>
          </a:xfrm>
        </p:grpSpPr>
        <p:sp>
          <p:nvSpPr>
            <p:cNvPr id="69" name="Textfeld 68">
              <a:extLst>
                <a:ext uri="{FF2B5EF4-FFF2-40B4-BE49-F238E27FC236}">
                  <a16:creationId xmlns:a16="http://schemas.microsoft.com/office/drawing/2014/main" id="{332C4A68-03F6-4AFC-99DF-E55D25E5BE35}"/>
                </a:ext>
              </a:extLst>
            </p:cNvPr>
            <p:cNvSpPr txBox="1"/>
            <p:nvPr/>
          </p:nvSpPr>
          <p:spPr>
            <a:xfrm>
              <a:off x="6728183" y="4876698"/>
              <a:ext cx="743933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600">
                  <a:latin typeface="Segoe UI" panose="020B0502040204020203" pitchFamily="34" charset="0"/>
                  <a:cs typeface="Segoe UI" panose="020B0502040204020203" pitchFamily="34" charset="0"/>
                </a:rPr>
                <a:t>Farbindikatoren für Kanalziele</a:t>
              </a:r>
            </a:p>
          </p:txBody>
        </p:sp>
        <p:pic>
          <p:nvPicPr>
            <p:cNvPr id="70" name="Grafik 69" descr="Check">
              <a:extLst>
                <a:ext uri="{FF2B5EF4-FFF2-40B4-BE49-F238E27FC236}">
                  <a16:creationId xmlns:a16="http://schemas.microsoft.com/office/drawing/2014/main" id="{169353F9-6482-4DCF-8497-04A41BEAAB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186975" y="4863645"/>
              <a:ext cx="457200" cy="457200"/>
            </a:xfrm>
            <a:prstGeom prst="rect">
              <a:avLst/>
            </a:prstGeom>
          </p:spPr>
        </p:pic>
      </p:grp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122E677D-8483-4569-A9F7-184187ED0711}"/>
              </a:ext>
            </a:extLst>
          </p:cNvPr>
          <p:cNvGrpSpPr/>
          <p:nvPr/>
        </p:nvGrpSpPr>
        <p:grpSpPr>
          <a:xfrm>
            <a:off x="520302" y="4934249"/>
            <a:ext cx="10703958" cy="505496"/>
            <a:chOff x="466962" y="1472742"/>
            <a:chExt cx="10703958" cy="505496"/>
          </a:xfrm>
        </p:grpSpPr>
        <p:sp>
          <p:nvSpPr>
            <p:cNvPr id="71" name="Textfeld 70">
              <a:extLst>
                <a:ext uri="{FF2B5EF4-FFF2-40B4-BE49-F238E27FC236}">
                  <a16:creationId xmlns:a16="http://schemas.microsoft.com/office/drawing/2014/main" id="{9B8B8943-628F-45BC-8D69-FE66B897307B}"/>
                </a:ext>
              </a:extLst>
            </p:cNvPr>
            <p:cNvSpPr txBox="1"/>
            <p:nvPr/>
          </p:nvSpPr>
          <p:spPr>
            <a:xfrm>
              <a:off x="1008170" y="1485795"/>
              <a:ext cx="1016275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600">
                  <a:latin typeface="Segoe UI" panose="020B0502040204020203" pitchFamily="34" charset="0"/>
                  <a:cs typeface="Segoe UI" panose="020B0502040204020203" pitchFamily="34" charset="0"/>
                </a:rPr>
                <a:t>Skripte für unendliche Flexibilität. Am Gerät oder über das Netzwerk!</a:t>
              </a:r>
            </a:p>
          </p:txBody>
        </p:sp>
        <p:pic>
          <p:nvPicPr>
            <p:cNvPr id="72" name="Grafik 71" descr="Check">
              <a:extLst>
                <a:ext uri="{FF2B5EF4-FFF2-40B4-BE49-F238E27FC236}">
                  <a16:creationId xmlns:a16="http://schemas.microsoft.com/office/drawing/2014/main" id="{54F0BC08-921C-4867-A834-5F2C5E1F2E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66962" y="1472742"/>
              <a:ext cx="457200" cy="457200"/>
            </a:xfrm>
            <a:prstGeom prst="rect">
              <a:avLst/>
            </a:prstGeom>
          </p:spPr>
        </p:pic>
      </p:grp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B00D40D1-1967-4509-B990-D5B6FD3A8E21}"/>
              </a:ext>
            </a:extLst>
          </p:cNvPr>
          <p:cNvGrpSpPr/>
          <p:nvPr/>
        </p:nvGrpSpPr>
        <p:grpSpPr>
          <a:xfrm>
            <a:off x="3759148" y="2801825"/>
            <a:ext cx="4673704" cy="1412961"/>
            <a:chOff x="3759148" y="1524638"/>
            <a:chExt cx="4673704" cy="1412961"/>
          </a:xfrm>
        </p:grpSpPr>
        <p:sp>
          <p:nvSpPr>
            <p:cNvPr id="73" name="Textfeld 72">
              <a:extLst>
                <a:ext uri="{FF2B5EF4-FFF2-40B4-BE49-F238E27FC236}">
                  <a16:creationId xmlns:a16="http://schemas.microsoft.com/office/drawing/2014/main" id="{857AAFD4-A623-456A-A363-7EB811948BA6}"/>
                </a:ext>
              </a:extLst>
            </p:cNvPr>
            <p:cNvSpPr txBox="1"/>
            <p:nvPr/>
          </p:nvSpPr>
          <p:spPr>
            <a:xfrm>
              <a:off x="3759148" y="1614160"/>
              <a:ext cx="467370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8000">
                  <a:latin typeface="Segoe UI Black" panose="020B0A02040204020203" pitchFamily="34" charset="0"/>
                  <a:ea typeface="Segoe UI Black" panose="020B0A02040204020203" pitchFamily="34" charset="0"/>
                  <a:cs typeface="Segoe UI" panose="020B0502040204020203" pitchFamily="34" charset="0"/>
                </a:rPr>
                <a:t>ALLES!</a:t>
              </a:r>
            </a:p>
          </p:txBody>
        </p:sp>
        <p:sp>
          <p:nvSpPr>
            <p:cNvPr id="74" name="Textfeld 73">
              <a:extLst>
                <a:ext uri="{FF2B5EF4-FFF2-40B4-BE49-F238E27FC236}">
                  <a16:creationId xmlns:a16="http://schemas.microsoft.com/office/drawing/2014/main" id="{60FA16B4-BE0C-4D27-97D4-93A6B0717BCD}"/>
                </a:ext>
              </a:extLst>
            </p:cNvPr>
            <p:cNvSpPr txBox="1"/>
            <p:nvPr/>
          </p:nvSpPr>
          <p:spPr>
            <a:xfrm>
              <a:off x="5634431" y="1524638"/>
              <a:ext cx="9144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de-DE" sz="1800">
                  <a:latin typeface="Segoe UI Semilight" panose="020B0402040204020203" pitchFamily="34" charset="0"/>
                  <a:ea typeface="Segoe UI Black" panose="020B0A02040204020203" pitchFamily="34" charset="0"/>
                  <a:cs typeface="Segoe UI Semilight" panose="020B0402040204020203" pitchFamily="34" charset="0"/>
                </a:rPr>
                <a:t>fast …</a:t>
              </a:r>
              <a:endParaRPr lang="de-DE"/>
            </a:p>
          </p:txBody>
        </p:sp>
      </p:grpSp>
      <p:pic>
        <p:nvPicPr>
          <p:cNvPr id="76" name="Grafik 75" descr="Green-GO">
            <a:extLst>
              <a:ext uri="{FF2B5EF4-FFF2-40B4-BE49-F238E27FC236}">
                <a16:creationId xmlns:a16="http://schemas.microsoft.com/office/drawing/2014/main" id="{BCD73461-3CB3-410F-A460-C04842A81FC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79793" y="295217"/>
            <a:ext cx="1300924" cy="755374"/>
          </a:xfrm>
          <a:prstGeom prst="rect">
            <a:avLst/>
          </a:prstGeom>
        </p:spPr>
      </p:pic>
      <p:sp>
        <p:nvSpPr>
          <p:cNvPr id="77" name="Textfeld 76">
            <a:extLst>
              <a:ext uri="{FF2B5EF4-FFF2-40B4-BE49-F238E27FC236}">
                <a16:creationId xmlns:a16="http://schemas.microsoft.com/office/drawing/2014/main" id="{0F1A6F39-9639-49FD-B4A8-DD55DAA9E185}"/>
              </a:ext>
            </a:extLst>
          </p:cNvPr>
          <p:cNvSpPr txBox="1"/>
          <p:nvPr/>
        </p:nvSpPr>
        <p:spPr>
          <a:xfrm>
            <a:off x="1769033" y="296039"/>
            <a:ext cx="2472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>
                <a:latin typeface="Segoe UI Semibold" panose="020B0702040204020203" pitchFamily="34" charset="0"/>
                <a:cs typeface="Segoe UI Semibold" panose="020B0702040204020203" pitchFamily="34" charset="0"/>
              </a:rPr>
              <a:t>WE NEED TO </a:t>
            </a:r>
            <a:r>
              <a:rPr lang="de-DE">
                <a:solidFill>
                  <a:srgbClr val="368A4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TALK</a:t>
            </a:r>
          </a:p>
        </p:txBody>
      </p:sp>
      <p:sp>
        <p:nvSpPr>
          <p:cNvPr id="78" name="Textfeld 77">
            <a:extLst>
              <a:ext uri="{FF2B5EF4-FFF2-40B4-BE49-F238E27FC236}">
                <a16:creationId xmlns:a16="http://schemas.microsoft.com/office/drawing/2014/main" id="{70D6D0EF-C4F4-41BF-A5C1-9DC0C1DDB1B2}"/>
              </a:ext>
            </a:extLst>
          </p:cNvPr>
          <p:cNvSpPr txBox="1"/>
          <p:nvPr/>
        </p:nvSpPr>
        <p:spPr>
          <a:xfrm>
            <a:off x="1769032" y="622414"/>
            <a:ext cx="5474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>
                <a:latin typeface="Segoe UI Semilight"/>
                <a:cs typeface="Segoe UI Semilight"/>
              </a:rPr>
              <a:t>EIN FLEXIBLES INTERKOM SYSTEM MIT POTENTIAL</a:t>
            </a:r>
          </a:p>
        </p:txBody>
      </p:sp>
      <p:pic>
        <p:nvPicPr>
          <p:cNvPr id="64" name="Grafik 63">
            <a:hlinkClick r:id="rId7" action="ppaction://hlinksldjump"/>
            <a:extLst>
              <a:ext uri="{FF2B5EF4-FFF2-40B4-BE49-F238E27FC236}">
                <a16:creationId xmlns:a16="http://schemas.microsoft.com/office/drawing/2014/main" id="{23D42CDA-3D56-AF49-B888-EBB8662DCC0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344414" y="5526871"/>
            <a:ext cx="543088" cy="684763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5072203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3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path" presetSubtype="0" decel="50526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animMotion origin="layout" path="M -2.29167E-6 4.81481E-6 L -0.13112 4.81481E-6 " pathEditMode="relative" rAng="0" ptsTypes="AA">
                                      <p:cBhvr>
                                        <p:cTn id="9" dur="5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6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000"/>
                            </p:stCondLst>
                            <p:childTnLst>
                              <p:par>
                                <p:cTn id="6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500"/>
                            </p:stCondLst>
                            <p:childTnLst>
                              <p:par>
                                <p:cTn id="6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0"/>
                            </p:stCondLst>
                            <p:childTnLst>
                              <p:par>
                                <p:cTn id="6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4F25E12F-2F6A-4509-AFC1-F52A1969D1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40380" y="2064804"/>
            <a:ext cx="3311238" cy="3311238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EB1D4C0F-639A-4477-8D3D-EDC2860B91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2387600"/>
            <a:ext cx="914400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de-DE"/>
              <a:t>Green-GO Control V5</a:t>
            </a:r>
          </a:p>
        </p:txBody>
      </p:sp>
      <p:sp>
        <p:nvSpPr>
          <p:cNvPr id="40" name="Rechteck 39">
            <a:extLst>
              <a:ext uri="{FF2B5EF4-FFF2-40B4-BE49-F238E27FC236}">
                <a16:creationId xmlns:a16="http://schemas.microsoft.com/office/drawing/2014/main" id="{1C168888-4E71-472B-AEBF-1DC6FC4F9B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0" y="6029324"/>
            <a:ext cx="12192000" cy="847695"/>
          </a:xfrm>
          <a:prstGeom prst="rect">
            <a:avLst/>
          </a:prstGeom>
          <a:gradFill>
            <a:gsLst>
              <a:gs pos="85000">
                <a:schemeClr val="bg1"/>
              </a:gs>
              <a:gs pos="100000">
                <a:schemeClr val="lt1">
                  <a:shade val="100000"/>
                  <a:satMod val="115000"/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gradFill flip="none" rotWithShape="1">
                <a:gsLst>
                  <a:gs pos="0">
                    <a:schemeClr val="bg1"/>
                  </a:gs>
                  <a:gs pos="100000">
                    <a:schemeClr val="lt1">
                      <a:shade val="100000"/>
                      <a:satMod val="115000"/>
                      <a:alpha val="0"/>
                    </a:scheme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36" name="Rechteck 35">
            <a:extLst>
              <a:ext uri="{FF2B5EF4-FFF2-40B4-BE49-F238E27FC236}">
                <a16:creationId xmlns:a16="http://schemas.microsoft.com/office/drawing/2014/main" id="{060D87D7-72AA-4333-B5E1-4155FE2D2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1190578"/>
          </a:xfrm>
          <a:prstGeom prst="rect">
            <a:avLst/>
          </a:prstGeom>
          <a:gradFill>
            <a:gsLst>
              <a:gs pos="85000">
                <a:schemeClr val="bg1"/>
              </a:gs>
              <a:gs pos="100000">
                <a:schemeClr val="lt1">
                  <a:shade val="100000"/>
                  <a:satMod val="115000"/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gradFill flip="none" rotWithShape="1">
                <a:gsLst>
                  <a:gs pos="0">
                    <a:schemeClr val="bg1"/>
                  </a:gs>
                  <a:gs pos="100000">
                    <a:schemeClr val="lt1">
                      <a:shade val="100000"/>
                      <a:satMod val="115000"/>
                      <a:alpha val="0"/>
                    </a:schemeClr>
                  </a:gs>
                </a:gsLst>
                <a:lin ang="5400000" scaled="1"/>
                <a:tileRect/>
              </a:gradFill>
            </a:endParaRP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C535845A-9A85-47F4-B4A2-7F69F86081A4}"/>
              </a:ext>
            </a:extLst>
          </p:cNvPr>
          <p:cNvGrpSpPr/>
          <p:nvPr/>
        </p:nvGrpSpPr>
        <p:grpSpPr>
          <a:xfrm>
            <a:off x="3444077" y="1287785"/>
            <a:ext cx="5303845" cy="584775"/>
            <a:chOff x="3548062" y="1861652"/>
            <a:chExt cx="5303845" cy="584775"/>
          </a:xfrm>
        </p:grpSpPr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FAA44996-76FF-45E4-91B0-3EBBDDD525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548062" y="1895999"/>
              <a:ext cx="543791" cy="543791"/>
            </a:xfrm>
            <a:prstGeom prst="rect">
              <a:avLst/>
            </a:prstGeom>
          </p:spPr>
        </p:pic>
        <p:sp>
          <p:nvSpPr>
            <p:cNvPr id="28" name="Textfeld 27">
              <a:extLst>
                <a:ext uri="{FF2B5EF4-FFF2-40B4-BE49-F238E27FC236}">
                  <a16:creationId xmlns:a16="http://schemas.microsoft.com/office/drawing/2014/main" id="{537C9CD6-5B07-4B13-95AD-29FFCCBBF7BA}"/>
                </a:ext>
              </a:extLst>
            </p:cNvPr>
            <p:cNvSpPr txBox="1"/>
            <p:nvPr/>
          </p:nvSpPr>
          <p:spPr>
            <a:xfrm>
              <a:off x="4149005" y="1861652"/>
              <a:ext cx="470290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3200">
                  <a:latin typeface="Segoe UI" panose="020B0502040204020203" pitchFamily="34" charset="0"/>
                  <a:cs typeface="Segoe UI" panose="020B0502040204020203" pitchFamily="34" charset="0"/>
                </a:rPr>
                <a:t>GREEN-GO CONTROL </a:t>
              </a:r>
              <a:r>
                <a:rPr lang="de-DE" sz="3200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V5</a:t>
              </a:r>
            </a:p>
          </p:txBody>
        </p:sp>
      </p:grpSp>
      <p:sp>
        <p:nvSpPr>
          <p:cNvPr id="29" name="Textfeld 28">
            <a:extLst>
              <a:ext uri="{FF2B5EF4-FFF2-40B4-BE49-F238E27FC236}">
                <a16:creationId xmlns:a16="http://schemas.microsoft.com/office/drawing/2014/main" id="{6F4A6089-C79E-49FA-B88A-FC0137A0A11C}"/>
              </a:ext>
            </a:extLst>
          </p:cNvPr>
          <p:cNvSpPr txBox="1"/>
          <p:nvPr/>
        </p:nvSpPr>
        <p:spPr>
          <a:xfrm>
            <a:off x="3625667" y="1812992"/>
            <a:ext cx="49406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>
                <a:solidFill>
                  <a:srgbClr val="368A4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manual.greengoconnect.com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B38319B3-0299-4115-AD6E-B182BF4375B3}"/>
              </a:ext>
            </a:extLst>
          </p:cNvPr>
          <p:cNvSpPr txBox="1"/>
          <p:nvPr/>
        </p:nvSpPr>
        <p:spPr>
          <a:xfrm>
            <a:off x="5257801" y="6211131"/>
            <a:ext cx="67464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3200">
                <a:solidFill>
                  <a:srgbClr val="368A4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DOWNLOAD &amp; </a:t>
            </a:r>
            <a:r>
              <a:rPr lang="de-DE" sz="3200" b="1">
                <a:solidFill>
                  <a:srgbClr val="368A4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INSTALLATION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1B4355CB-BDB6-4F27-BD8A-173BF8E9097D}"/>
              </a:ext>
            </a:extLst>
          </p:cNvPr>
          <p:cNvSpPr txBox="1"/>
          <p:nvPr/>
        </p:nvSpPr>
        <p:spPr>
          <a:xfrm>
            <a:off x="5092271" y="5913051"/>
            <a:ext cx="35146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>
                <a:solidFill>
                  <a:srgbClr val="F9B13F"/>
                </a:solidFill>
                <a:latin typeface="Segoe UI Semilight" panose="020B0402040204020203" pitchFamily="34" charset="0"/>
                <a:ea typeface="Roboto" panose="02000000000000000000" pitchFamily="2" charset="0"/>
                <a:cs typeface="Segoe UI Semilight" panose="020B0402040204020203" pitchFamily="34" charset="0"/>
              </a:rPr>
              <a:t>SOFTWARE</a:t>
            </a:r>
          </a:p>
        </p:txBody>
      </p:sp>
      <p:pic>
        <p:nvPicPr>
          <p:cNvPr id="21" name="Grafik 20" descr="Green-GO">
            <a:extLst>
              <a:ext uri="{FF2B5EF4-FFF2-40B4-BE49-F238E27FC236}">
                <a16:creationId xmlns:a16="http://schemas.microsoft.com/office/drawing/2014/main" id="{E8521A4F-E259-4F11-9591-33B2503DD15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79793" y="295217"/>
            <a:ext cx="1300924" cy="755374"/>
          </a:xfrm>
          <a:prstGeom prst="rect">
            <a:avLst/>
          </a:prstGeom>
        </p:spPr>
      </p:pic>
      <p:sp>
        <p:nvSpPr>
          <p:cNvPr id="22" name="Textfeld 21">
            <a:extLst>
              <a:ext uri="{FF2B5EF4-FFF2-40B4-BE49-F238E27FC236}">
                <a16:creationId xmlns:a16="http://schemas.microsoft.com/office/drawing/2014/main" id="{9103184D-02D8-49B7-A11C-1CA5E9E61EC0}"/>
              </a:ext>
            </a:extLst>
          </p:cNvPr>
          <p:cNvSpPr txBox="1"/>
          <p:nvPr/>
        </p:nvSpPr>
        <p:spPr>
          <a:xfrm>
            <a:off x="1769033" y="296039"/>
            <a:ext cx="2472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>
                <a:latin typeface="Segoe UI Semibold" panose="020B0702040204020203" pitchFamily="34" charset="0"/>
                <a:cs typeface="Segoe UI Semibold" panose="020B0702040204020203" pitchFamily="34" charset="0"/>
              </a:rPr>
              <a:t>WE NEED TO </a:t>
            </a:r>
            <a:r>
              <a:rPr lang="de-DE">
                <a:solidFill>
                  <a:srgbClr val="368A4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TALK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E7465625-EBA8-444A-98A1-D91B8226FF72}"/>
              </a:ext>
            </a:extLst>
          </p:cNvPr>
          <p:cNvSpPr txBox="1"/>
          <p:nvPr/>
        </p:nvSpPr>
        <p:spPr>
          <a:xfrm>
            <a:off x="1769032" y="622414"/>
            <a:ext cx="5474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>
                <a:latin typeface="Segoe UI Semilight"/>
                <a:cs typeface="Segoe UI Semilight"/>
              </a:rPr>
              <a:t>EIN FLEXIBLES INTERKOM SYSTEM MIT POTENTIAL</a:t>
            </a:r>
          </a:p>
        </p:txBody>
      </p:sp>
      <p:pic>
        <p:nvPicPr>
          <p:cNvPr id="19" name="Grafik 18">
            <a:hlinkClick r:id="rId8" action="ppaction://hlinksldjump"/>
            <a:extLst>
              <a:ext uri="{FF2B5EF4-FFF2-40B4-BE49-F238E27FC236}">
                <a16:creationId xmlns:a16="http://schemas.microsoft.com/office/drawing/2014/main" id="{0322648B-F52C-DCC8-5944-7C8C107AC33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344414" y="5526871"/>
            <a:ext cx="543088" cy="684763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834468445"/>
      </p:ext>
    </p:extLst>
  </p:cSld>
  <p:clrMapOvr>
    <a:masterClrMapping/>
  </p:clrMapOvr>
  <p:transition spd="slow">
    <p:wipe dir="d"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E153FF98-C1F3-4292-B780-4E5C957924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40380" y="2066400"/>
            <a:ext cx="3311236" cy="3311236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EB1D4C0F-639A-4477-8D3D-EDC2860B91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2387600"/>
            <a:ext cx="914400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de-DE"/>
              <a:t>Green-GO Control V5</a:t>
            </a:r>
          </a:p>
        </p:txBody>
      </p:sp>
      <p:sp>
        <p:nvSpPr>
          <p:cNvPr id="40" name="Rechteck 39">
            <a:extLst>
              <a:ext uri="{FF2B5EF4-FFF2-40B4-BE49-F238E27FC236}">
                <a16:creationId xmlns:a16="http://schemas.microsoft.com/office/drawing/2014/main" id="{1C168888-4E71-472B-AEBF-1DC6FC4F9B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0" y="6029324"/>
            <a:ext cx="12192000" cy="847695"/>
          </a:xfrm>
          <a:prstGeom prst="rect">
            <a:avLst/>
          </a:prstGeom>
          <a:gradFill>
            <a:gsLst>
              <a:gs pos="85000">
                <a:schemeClr val="bg1"/>
              </a:gs>
              <a:gs pos="100000">
                <a:schemeClr val="lt1">
                  <a:shade val="100000"/>
                  <a:satMod val="115000"/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gradFill flip="none" rotWithShape="1">
                <a:gsLst>
                  <a:gs pos="0">
                    <a:schemeClr val="bg1"/>
                  </a:gs>
                  <a:gs pos="100000">
                    <a:schemeClr val="lt1">
                      <a:shade val="100000"/>
                      <a:satMod val="115000"/>
                      <a:alpha val="0"/>
                    </a:scheme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1494FA1F-F236-4590-96F4-D556258522A2}"/>
              </a:ext>
            </a:extLst>
          </p:cNvPr>
          <p:cNvSpPr txBox="1"/>
          <p:nvPr/>
        </p:nvSpPr>
        <p:spPr>
          <a:xfrm>
            <a:off x="5257801" y="6211131"/>
            <a:ext cx="67464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3200">
                <a:solidFill>
                  <a:srgbClr val="368A4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DOWNLOAD &amp; </a:t>
            </a:r>
            <a:r>
              <a:rPr lang="de-DE" sz="3200" b="1">
                <a:solidFill>
                  <a:srgbClr val="368A4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INSTALLATION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452FB6D8-06D3-4795-B7CD-6871B58659CA}"/>
              </a:ext>
            </a:extLst>
          </p:cNvPr>
          <p:cNvSpPr txBox="1"/>
          <p:nvPr/>
        </p:nvSpPr>
        <p:spPr>
          <a:xfrm>
            <a:off x="5092271" y="5913051"/>
            <a:ext cx="35146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>
                <a:solidFill>
                  <a:srgbClr val="F9B13F"/>
                </a:solidFill>
                <a:latin typeface="Segoe UI Semilight" panose="020B0402040204020203" pitchFamily="34" charset="0"/>
                <a:ea typeface="Roboto" panose="02000000000000000000" pitchFamily="2" charset="0"/>
                <a:cs typeface="Segoe UI Semilight" panose="020B0402040204020203" pitchFamily="34" charset="0"/>
              </a:rPr>
              <a:t>SOFTWARE</a:t>
            </a:r>
          </a:p>
        </p:txBody>
      </p:sp>
      <p:sp>
        <p:nvSpPr>
          <p:cNvPr id="36" name="Rechteck 35">
            <a:extLst>
              <a:ext uri="{FF2B5EF4-FFF2-40B4-BE49-F238E27FC236}">
                <a16:creationId xmlns:a16="http://schemas.microsoft.com/office/drawing/2014/main" id="{060D87D7-72AA-4333-B5E1-4155FE2D2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1190578"/>
          </a:xfrm>
          <a:prstGeom prst="rect">
            <a:avLst/>
          </a:prstGeom>
          <a:gradFill>
            <a:gsLst>
              <a:gs pos="85000">
                <a:schemeClr val="bg1"/>
              </a:gs>
              <a:gs pos="100000">
                <a:schemeClr val="lt1">
                  <a:shade val="100000"/>
                  <a:satMod val="115000"/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gradFill flip="none" rotWithShape="1">
                <a:gsLst>
                  <a:gs pos="0">
                    <a:schemeClr val="bg1"/>
                  </a:gs>
                  <a:gs pos="100000">
                    <a:schemeClr val="lt1">
                      <a:shade val="100000"/>
                      <a:satMod val="115000"/>
                      <a:alpha val="0"/>
                    </a:schemeClr>
                  </a:gs>
                </a:gsLst>
                <a:lin ang="5400000" scaled="1"/>
                <a:tileRect/>
              </a:gradFill>
            </a:endParaRP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C535845A-9A85-47F4-B4A2-7F69F86081A4}"/>
              </a:ext>
            </a:extLst>
          </p:cNvPr>
          <p:cNvGrpSpPr/>
          <p:nvPr/>
        </p:nvGrpSpPr>
        <p:grpSpPr>
          <a:xfrm>
            <a:off x="3946126" y="1287785"/>
            <a:ext cx="4223548" cy="584775"/>
            <a:chOff x="3548062" y="1861652"/>
            <a:chExt cx="4223548" cy="584775"/>
          </a:xfrm>
        </p:grpSpPr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FAA44996-76FF-45E4-91B0-3EBBDDD525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548062" y="1895999"/>
              <a:ext cx="543791" cy="543791"/>
            </a:xfrm>
            <a:prstGeom prst="rect">
              <a:avLst/>
            </a:prstGeom>
          </p:spPr>
        </p:pic>
        <p:sp>
          <p:nvSpPr>
            <p:cNvPr id="28" name="Textfeld 27">
              <a:extLst>
                <a:ext uri="{FF2B5EF4-FFF2-40B4-BE49-F238E27FC236}">
                  <a16:creationId xmlns:a16="http://schemas.microsoft.com/office/drawing/2014/main" id="{537C9CD6-5B07-4B13-95AD-29FFCCBBF7BA}"/>
                </a:ext>
              </a:extLst>
            </p:cNvPr>
            <p:cNvSpPr txBox="1"/>
            <p:nvPr/>
          </p:nvSpPr>
          <p:spPr>
            <a:xfrm>
              <a:off x="4149005" y="1861652"/>
              <a:ext cx="362260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3200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V5 Firmware Paket</a:t>
              </a:r>
            </a:p>
          </p:txBody>
        </p:sp>
      </p:grpSp>
      <p:sp>
        <p:nvSpPr>
          <p:cNvPr id="29" name="Textfeld 28">
            <a:extLst>
              <a:ext uri="{FF2B5EF4-FFF2-40B4-BE49-F238E27FC236}">
                <a16:creationId xmlns:a16="http://schemas.microsoft.com/office/drawing/2014/main" id="{6F4A6089-C79E-49FA-B88A-FC0137A0A11C}"/>
              </a:ext>
            </a:extLst>
          </p:cNvPr>
          <p:cNvSpPr txBox="1"/>
          <p:nvPr/>
        </p:nvSpPr>
        <p:spPr>
          <a:xfrm>
            <a:off x="3625667" y="1812992"/>
            <a:ext cx="49406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>
                <a:solidFill>
                  <a:srgbClr val="368A4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manual.greengoconnect.com</a:t>
            </a:r>
          </a:p>
        </p:txBody>
      </p:sp>
      <p:pic>
        <p:nvPicPr>
          <p:cNvPr id="18" name="Grafik 17" descr="Green-GO">
            <a:extLst>
              <a:ext uri="{FF2B5EF4-FFF2-40B4-BE49-F238E27FC236}">
                <a16:creationId xmlns:a16="http://schemas.microsoft.com/office/drawing/2014/main" id="{AAB25748-D1FF-4090-B24A-E329F5A8BEC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79793" y="295217"/>
            <a:ext cx="1300924" cy="755374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33649AEA-C33D-45EF-A7E3-E34D372852E9}"/>
              </a:ext>
            </a:extLst>
          </p:cNvPr>
          <p:cNvSpPr txBox="1"/>
          <p:nvPr/>
        </p:nvSpPr>
        <p:spPr>
          <a:xfrm>
            <a:off x="1769033" y="296039"/>
            <a:ext cx="2472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>
                <a:latin typeface="Segoe UI Semibold" panose="020B0702040204020203" pitchFamily="34" charset="0"/>
                <a:cs typeface="Segoe UI Semibold" panose="020B0702040204020203" pitchFamily="34" charset="0"/>
              </a:rPr>
              <a:t>WE NEED TO </a:t>
            </a:r>
            <a:r>
              <a:rPr lang="de-DE">
                <a:solidFill>
                  <a:srgbClr val="368A4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TALK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6D4DAD6A-92D4-40A8-B731-AB2F1290F710}"/>
              </a:ext>
            </a:extLst>
          </p:cNvPr>
          <p:cNvSpPr txBox="1"/>
          <p:nvPr/>
        </p:nvSpPr>
        <p:spPr>
          <a:xfrm>
            <a:off x="1769032" y="622414"/>
            <a:ext cx="5474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>
                <a:latin typeface="Segoe UI Semilight"/>
                <a:cs typeface="Segoe UI Semilight"/>
              </a:rPr>
              <a:t>EIN FLEXIBLES INTERKOM SYSTEM MIT POTENTIAL</a:t>
            </a:r>
          </a:p>
        </p:txBody>
      </p:sp>
      <p:pic>
        <p:nvPicPr>
          <p:cNvPr id="17" name="Grafik 16">
            <a:hlinkClick r:id="rId8" action="ppaction://hlinksldjump"/>
            <a:extLst>
              <a:ext uri="{FF2B5EF4-FFF2-40B4-BE49-F238E27FC236}">
                <a16:creationId xmlns:a16="http://schemas.microsoft.com/office/drawing/2014/main" id="{3A867849-F11B-34D7-2EA2-A315D3EE749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344414" y="5526871"/>
            <a:ext cx="543088" cy="684763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8102665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EB1D4C0F-639A-4477-8D3D-EDC2860B91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2387600"/>
            <a:ext cx="914400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de-DE"/>
              <a:t>Green-GO Control V5</a:t>
            </a:r>
          </a:p>
        </p:txBody>
      </p:sp>
      <p:sp>
        <p:nvSpPr>
          <p:cNvPr id="40" name="Rechteck 39">
            <a:extLst>
              <a:ext uri="{FF2B5EF4-FFF2-40B4-BE49-F238E27FC236}">
                <a16:creationId xmlns:a16="http://schemas.microsoft.com/office/drawing/2014/main" id="{1C168888-4E71-472B-AEBF-1DC6FC4F9B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0" y="6029324"/>
            <a:ext cx="12192000" cy="847695"/>
          </a:xfrm>
          <a:prstGeom prst="rect">
            <a:avLst/>
          </a:prstGeom>
          <a:gradFill>
            <a:gsLst>
              <a:gs pos="85000">
                <a:schemeClr val="bg1"/>
              </a:gs>
              <a:gs pos="100000">
                <a:schemeClr val="lt1">
                  <a:shade val="100000"/>
                  <a:satMod val="115000"/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gradFill flip="none" rotWithShape="1">
                <a:gsLst>
                  <a:gs pos="0">
                    <a:schemeClr val="bg1"/>
                  </a:gs>
                  <a:gs pos="100000">
                    <a:schemeClr val="lt1">
                      <a:shade val="100000"/>
                      <a:satMod val="115000"/>
                      <a:alpha val="0"/>
                    </a:scheme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1494FA1F-F236-4590-96F4-D556258522A2}"/>
              </a:ext>
            </a:extLst>
          </p:cNvPr>
          <p:cNvSpPr txBox="1"/>
          <p:nvPr/>
        </p:nvSpPr>
        <p:spPr>
          <a:xfrm>
            <a:off x="3703320" y="6211131"/>
            <a:ext cx="8300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3200">
                <a:solidFill>
                  <a:srgbClr val="368A4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DER SPLASHSCREEN</a:t>
            </a:r>
            <a:endParaRPr lang="de-DE" sz="3200" b="1">
              <a:solidFill>
                <a:srgbClr val="368A4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452FB6D8-06D3-4795-B7CD-6871B58659CA}"/>
              </a:ext>
            </a:extLst>
          </p:cNvPr>
          <p:cNvSpPr txBox="1"/>
          <p:nvPr/>
        </p:nvSpPr>
        <p:spPr>
          <a:xfrm>
            <a:off x="7102808" y="5913051"/>
            <a:ext cx="35146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>
                <a:solidFill>
                  <a:srgbClr val="F9B13F"/>
                </a:solidFill>
                <a:latin typeface="Segoe UI Semilight" panose="020B0402040204020203" pitchFamily="34" charset="0"/>
                <a:ea typeface="Roboto" panose="02000000000000000000" pitchFamily="2" charset="0"/>
                <a:cs typeface="Segoe UI Semilight" panose="020B0402040204020203" pitchFamily="34" charset="0"/>
              </a:rPr>
              <a:t>SOFTWARE</a:t>
            </a:r>
          </a:p>
        </p:txBody>
      </p:sp>
      <p:sp>
        <p:nvSpPr>
          <p:cNvPr id="36" name="Rechteck 35">
            <a:extLst>
              <a:ext uri="{FF2B5EF4-FFF2-40B4-BE49-F238E27FC236}">
                <a16:creationId xmlns:a16="http://schemas.microsoft.com/office/drawing/2014/main" id="{060D87D7-72AA-4333-B5E1-4155FE2D2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1190578"/>
          </a:xfrm>
          <a:prstGeom prst="rect">
            <a:avLst/>
          </a:prstGeom>
          <a:gradFill>
            <a:gsLst>
              <a:gs pos="85000">
                <a:schemeClr val="bg1"/>
              </a:gs>
              <a:gs pos="100000">
                <a:schemeClr val="lt1">
                  <a:shade val="100000"/>
                  <a:satMod val="115000"/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gradFill flip="none" rotWithShape="1">
                <a:gsLst>
                  <a:gs pos="0">
                    <a:schemeClr val="bg1"/>
                  </a:gs>
                  <a:gs pos="100000">
                    <a:schemeClr val="lt1">
                      <a:shade val="100000"/>
                      <a:satMod val="115000"/>
                      <a:alpha val="0"/>
                    </a:schemeClr>
                  </a:gs>
                </a:gsLst>
                <a:lin ang="5400000" scaled="1"/>
                <a:tileRect/>
              </a:gradFill>
            </a:endParaRP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3793819B-1424-4E31-9383-401D9FA180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5580" y="1364811"/>
            <a:ext cx="6720840" cy="4044950"/>
          </a:xfrm>
          <a:prstGeom prst="rect">
            <a:avLst/>
          </a:prstGeom>
          <a:effectLst>
            <a:outerShdw blurRad="1143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Grafik 18" descr="Green-GO">
            <a:extLst>
              <a:ext uri="{FF2B5EF4-FFF2-40B4-BE49-F238E27FC236}">
                <a16:creationId xmlns:a16="http://schemas.microsoft.com/office/drawing/2014/main" id="{1F02E76D-6691-4D5A-9588-D3265645C3E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9793" y="295217"/>
            <a:ext cx="1300924" cy="755374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586CC0EF-440B-4A1D-A5E3-F74B78E8D2B9}"/>
              </a:ext>
            </a:extLst>
          </p:cNvPr>
          <p:cNvSpPr txBox="1"/>
          <p:nvPr/>
        </p:nvSpPr>
        <p:spPr>
          <a:xfrm>
            <a:off x="1769033" y="296039"/>
            <a:ext cx="2472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>
                <a:latin typeface="Segoe UI Semibold" panose="020B0702040204020203" pitchFamily="34" charset="0"/>
                <a:cs typeface="Segoe UI Semibold" panose="020B0702040204020203" pitchFamily="34" charset="0"/>
              </a:rPr>
              <a:t>WE NEED TO </a:t>
            </a:r>
            <a:r>
              <a:rPr lang="de-DE">
                <a:solidFill>
                  <a:srgbClr val="368A4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TALK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F67FC692-55CE-41A0-B1E3-0BBCBACF9DC2}"/>
              </a:ext>
            </a:extLst>
          </p:cNvPr>
          <p:cNvSpPr txBox="1"/>
          <p:nvPr/>
        </p:nvSpPr>
        <p:spPr>
          <a:xfrm>
            <a:off x="1769032" y="622414"/>
            <a:ext cx="5474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>
                <a:latin typeface="Segoe UI Semilight"/>
                <a:cs typeface="Segoe UI Semilight"/>
              </a:rPr>
              <a:t>EIN FLEXIBLES INTERKOM SYSTEM MIT POTENTIAL</a:t>
            </a:r>
          </a:p>
        </p:txBody>
      </p:sp>
      <p:pic>
        <p:nvPicPr>
          <p:cNvPr id="12" name="Grafik 11">
            <a:hlinkClick r:id="rId6" action="ppaction://hlinksldjump"/>
            <a:extLst>
              <a:ext uri="{FF2B5EF4-FFF2-40B4-BE49-F238E27FC236}">
                <a16:creationId xmlns:a16="http://schemas.microsoft.com/office/drawing/2014/main" id="{47480B99-1A86-C52F-A08D-2DF373797A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344414" y="5526871"/>
            <a:ext cx="543088" cy="684763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10734751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curtains"/>
      </p:transition>
    </mc:Choice>
    <mc:Fallback>
      <p:transition spd="slow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EB1D4C0F-639A-4477-8D3D-EDC2860B91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2387600"/>
            <a:ext cx="914400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de-DE"/>
              <a:t>Green-GO Control V5</a:t>
            </a:r>
          </a:p>
        </p:txBody>
      </p:sp>
      <p:sp>
        <p:nvSpPr>
          <p:cNvPr id="40" name="Rechteck 39">
            <a:extLst>
              <a:ext uri="{FF2B5EF4-FFF2-40B4-BE49-F238E27FC236}">
                <a16:creationId xmlns:a16="http://schemas.microsoft.com/office/drawing/2014/main" id="{1C168888-4E71-472B-AEBF-1DC6FC4F9B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0" y="6029324"/>
            <a:ext cx="12192000" cy="847695"/>
          </a:xfrm>
          <a:prstGeom prst="rect">
            <a:avLst/>
          </a:prstGeom>
          <a:gradFill>
            <a:gsLst>
              <a:gs pos="85000">
                <a:schemeClr val="bg1"/>
              </a:gs>
              <a:gs pos="100000">
                <a:schemeClr val="lt1">
                  <a:shade val="100000"/>
                  <a:satMod val="115000"/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gradFill flip="none" rotWithShape="1">
                <a:gsLst>
                  <a:gs pos="0">
                    <a:schemeClr val="bg1"/>
                  </a:gs>
                  <a:gs pos="100000">
                    <a:schemeClr val="lt1">
                      <a:shade val="100000"/>
                      <a:satMod val="115000"/>
                      <a:alpha val="0"/>
                    </a:scheme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1494FA1F-F236-4590-96F4-D556258522A2}"/>
              </a:ext>
            </a:extLst>
          </p:cNvPr>
          <p:cNvSpPr txBox="1"/>
          <p:nvPr/>
        </p:nvSpPr>
        <p:spPr>
          <a:xfrm>
            <a:off x="3703320" y="6211131"/>
            <a:ext cx="8300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3200">
                <a:solidFill>
                  <a:srgbClr val="368A4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EIN SCHNELLER EINSTIEG</a:t>
            </a:r>
            <a:endParaRPr lang="de-DE" sz="3200" b="1">
              <a:solidFill>
                <a:srgbClr val="368A4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452FB6D8-06D3-4795-B7CD-6871B58659CA}"/>
              </a:ext>
            </a:extLst>
          </p:cNvPr>
          <p:cNvSpPr txBox="1"/>
          <p:nvPr/>
        </p:nvSpPr>
        <p:spPr>
          <a:xfrm>
            <a:off x="6218888" y="5913051"/>
            <a:ext cx="35146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>
                <a:solidFill>
                  <a:srgbClr val="F9B13F"/>
                </a:solidFill>
                <a:latin typeface="Segoe UI Semilight" panose="020B0402040204020203" pitchFamily="34" charset="0"/>
                <a:ea typeface="Roboto" panose="02000000000000000000" pitchFamily="2" charset="0"/>
                <a:cs typeface="Segoe UI Semilight" panose="020B0402040204020203" pitchFamily="34" charset="0"/>
              </a:rPr>
              <a:t>SOFTWARE</a:t>
            </a:r>
          </a:p>
        </p:txBody>
      </p:sp>
      <p:sp>
        <p:nvSpPr>
          <p:cNvPr id="36" name="Rechteck 35">
            <a:extLst>
              <a:ext uri="{FF2B5EF4-FFF2-40B4-BE49-F238E27FC236}">
                <a16:creationId xmlns:a16="http://schemas.microsoft.com/office/drawing/2014/main" id="{060D87D7-72AA-4333-B5E1-4155FE2D2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1190578"/>
          </a:xfrm>
          <a:prstGeom prst="rect">
            <a:avLst/>
          </a:prstGeom>
          <a:gradFill>
            <a:gsLst>
              <a:gs pos="85000">
                <a:schemeClr val="bg1"/>
              </a:gs>
              <a:gs pos="100000">
                <a:schemeClr val="lt1">
                  <a:shade val="100000"/>
                  <a:satMod val="115000"/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gradFill flip="none" rotWithShape="1">
                <a:gsLst>
                  <a:gs pos="0">
                    <a:schemeClr val="bg1"/>
                  </a:gs>
                  <a:gs pos="100000">
                    <a:schemeClr val="lt1">
                      <a:shade val="100000"/>
                      <a:satMod val="115000"/>
                      <a:alpha val="0"/>
                    </a:schemeClr>
                  </a:gs>
                </a:gsLst>
                <a:lin ang="5400000" scaled="1"/>
                <a:tileRect/>
              </a:gradFill>
            </a:endParaRP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3793819B-1424-4E31-9383-401D9FA180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49927" y="1364811"/>
            <a:ext cx="6292144" cy="4044950"/>
          </a:xfrm>
          <a:prstGeom prst="rect">
            <a:avLst/>
          </a:prstGeom>
          <a:effectLst>
            <a:outerShdw blurRad="1143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Grafik 18" descr="Green-GO">
            <a:extLst>
              <a:ext uri="{FF2B5EF4-FFF2-40B4-BE49-F238E27FC236}">
                <a16:creationId xmlns:a16="http://schemas.microsoft.com/office/drawing/2014/main" id="{1F02E76D-6691-4D5A-9588-D3265645C3E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9793" y="295217"/>
            <a:ext cx="1300924" cy="755374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586CC0EF-440B-4A1D-A5E3-F74B78E8D2B9}"/>
              </a:ext>
            </a:extLst>
          </p:cNvPr>
          <p:cNvSpPr txBox="1"/>
          <p:nvPr/>
        </p:nvSpPr>
        <p:spPr>
          <a:xfrm>
            <a:off x="1769033" y="296039"/>
            <a:ext cx="2472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>
                <a:latin typeface="Segoe UI Semibold" panose="020B0702040204020203" pitchFamily="34" charset="0"/>
                <a:cs typeface="Segoe UI Semibold" panose="020B0702040204020203" pitchFamily="34" charset="0"/>
              </a:rPr>
              <a:t>WE NEED TO </a:t>
            </a:r>
            <a:r>
              <a:rPr lang="de-DE">
                <a:solidFill>
                  <a:srgbClr val="368A4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TALK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F67FC692-55CE-41A0-B1E3-0BBCBACF9DC2}"/>
              </a:ext>
            </a:extLst>
          </p:cNvPr>
          <p:cNvSpPr txBox="1"/>
          <p:nvPr/>
        </p:nvSpPr>
        <p:spPr>
          <a:xfrm>
            <a:off x="1769032" y="622414"/>
            <a:ext cx="5474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>
                <a:latin typeface="Segoe UI Semilight"/>
                <a:cs typeface="Segoe UI Semilight"/>
              </a:rPr>
              <a:t>EIN FLEXIBLES INTERKOM SYSTEM MIT POTENTIAL</a:t>
            </a:r>
          </a:p>
        </p:txBody>
      </p:sp>
      <p:pic>
        <p:nvPicPr>
          <p:cNvPr id="12" name="Grafik 11">
            <a:hlinkClick r:id="rId6" action="ppaction://hlinksldjump"/>
            <a:extLst>
              <a:ext uri="{FF2B5EF4-FFF2-40B4-BE49-F238E27FC236}">
                <a16:creationId xmlns:a16="http://schemas.microsoft.com/office/drawing/2014/main" id="{47480B99-1A86-C52F-A08D-2DF373797A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344414" y="5526871"/>
            <a:ext cx="543088" cy="684763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15771216"/>
      </p:ext>
    </p:extLst>
  </p:cSld>
  <p:clrMapOvr>
    <a:masterClrMapping/>
  </p:clrMapOvr>
  <p:transition spd="slow">
    <p:wip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EB1D4C0F-639A-4477-8D3D-EDC2860B91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2387600"/>
            <a:ext cx="914400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de-DE"/>
              <a:t>Green-GO Control V5</a:t>
            </a:r>
          </a:p>
        </p:txBody>
      </p:sp>
      <p:sp>
        <p:nvSpPr>
          <p:cNvPr id="40" name="Rechteck 39">
            <a:extLst>
              <a:ext uri="{FF2B5EF4-FFF2-40B4-BE49-F238E27FC236}">
                <a16:creationId xmlns:a16="http://schemas.microsoft.com/office/drawing/2014/main" id="{1C168888-4E71-472B-AEBF-1DC6FC4F9B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0" y="6029324"/>
            <a:ext cx="12192000" cy="847695"/>
          </a:xfrm>
          <a:prstGeom prst="rect">
            <a:avLst/>
          </a:prstGeom>
          <a:gradFill>
            <a:gsLst>
              <a:gs pos="85000">
                <a:schemeClr val="bg1"/>
              </a:gs>
              <a:gs pos="100000">
                <a:schemeClr val="lt1">
                  <a:shade val="100000"/>
                  <a:satMod val="115000"/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gradFill flip="none" rotWithShape="1">
                <a:gsLst>
                  <a:gs pos="0">
                    <a:schemeClr val="bg1"/>
                  </a:gs>
                  <a:gs pos="100000">
                    <a:schemeClr val="lt1">
                      <a:shade val="100000"/>
                      <a:satMod val="115000"/>
                      <a:alpha val="0"/>
                    </a:scheme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1494FA1F-F236-4590-96F4-D556258522A2}"/>
              </a:ext>
            </a:extLst>
          </p:cNvPr>
          <p:cNvSpPr txBox="1"/>
          <p:nvPr/>
        </p:nvSpPr>
        <p:spPr>
          <a:xfrm>
            <a:off x="3703320" y="6211131"/>
            <a:ext cx="8300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3200">
                <a:solidFill>
                  <a:srgbClr val="368A4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EIN SCHNELLER EINSTIEG</a:t>
            </a:r>
            <a:endParaRPr lang="de-DE" sz="3200" b="1">
              <a:solidFill>
                <a:srgbClr val="368A4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452FB6D8-06D3-4795-B7CD-6871B58659CA}"/>
              </a:ext>
            </a:extLst>
          </p:cNvPr>
          <p:cNvSpPr txBox="1"/>
          <p:nvPr/>
        </p:nvSpPr>
        <p:spPr>
          <a:xfrm>
            <a:off x="6218888" y="5913051"/>
            <a:ext cx="35146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>
                <a:solidFill>
                  <a:srgbClr val="F9B13F"/>
                </a:solidFill>
                <a:latin typeface="Segoe UI Semilight" panose="020B0402040204020203" pitchFamily="34" charset="0"/>
                <a:ea typeface="Roboto" panose="02000000000000000000" pitchFamily="2" charset="0"/>
                <a:cs typeface="Segoe UI Semilight" panose="020B0402040204020203" pitchFamily="34" charset="0"/>
              </a:rPr>
              <a:t>SOFTWARE</a:t>
            </a:r>
          </a:p>
        </p:txBody>
      </p:sp>
      <p:sp>
        <p:nvSpPr>
          <p:cNvPr id="36" name="Rechteck 35">
            <a:extLst>
              <a:ext uri="{FF2B5EF4-FFF2-40B4-BE49-F238E27FC236}">
                <a16:creationId xmlns:a16="http://schemas.microsoft.com/office/drawing/2014/main" id="{060D87D7-72AA-4333-B5E1-4155FE2D2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1190578"/>
          </a:xfrm>
          <a:prstGeom prst="rect">
            <a:avLst/>
          </a:prstGeom>
          <a:gradFill>
            <a:gsLst>
              <a:gs pos="85000">
                <a:schemeClr val="bg1"/>
              </a:gs>
              <a:gs pos="100000">
                <a:schemeClr val="lt1">
                  <a:shade val="100000"/>
                  <a:satMod val="115000"/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gradFill flip="none" rotWithShape="1">
                <a:gsLst>
                  <a:gs pos="0">
                    <a:schemeClr val="bg1"/>
                  </a:gs>
                  <a:gs pos="100000">
                    <a:schemeClr val="lt1">
                      <a:shade val="100000"/>
                      <a:satMod val="115000"/>
                      <a:alpha val="0"/>
                    </a:schemeClr>
                  </a:gs>
                </a:gsLst>
                <a:lin ang="5400000" scaled="1"/>
                <a:tileRect/>
              </a:gradFill>
            </a:endParaRP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3793819B-1424-4E31-9383-401D9FA180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49927" y="1364811"/>
            <a:ext cx="6292144" cy="4044950"/>
          </a:xfrm>
          <a:prstGeom prst="rect">
            <a:avLst/>
          </a:prstGeom>
          <a:effectLst>
            <a:outerShdw blurRad="1143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Grafik 18" descr="Green-GO">
            <a:extLst>
              <a:ext uri="{FF2B5EF4-FFF2-40B4-BE49-F238E27FC236}">
                <a16:creationId xmlns:a16="http://schemas.microsoft.com/office/drawing/2014/main" id="{1F02E76D-6691-4D5A-9588-D3265645C3E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9793" y="295217"/>
            <a:ext cx="1300924" cy="755374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586CC0EF-440B-4A1D-A5E3-F74B78E8D2B9}"/>
              </a:ext>
            </a:extLst>
          </p:cNvPr>
          <p:cNvSpPr txBox="1"/>
          <p:nvPr/>
        </p:nvSpPr>
        <p:spPr>
          <a:xfrm>
            <a:off x="1769033" y="296039"/>
            <a:ext cx="2472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>
                <a:latin typeface="Segoe UI Semibold" panose="020B0702040204020203" pitchFamily="34" charset="0"/>
                <a:cs typeface="Segoe UI Semibold" panose="020B0702040204020203" pitchFamily="34" charset="0"/>
              </a:rPr>
              <a:t>WE NEED TO </a:t>
            </a:r>
            <a:r>
              <a:rPr lang="de-DE">
                <a:solidFill>
                  <a:srgbClr val="368A4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TALK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F67FC692-55CE-41A0-B1E3-0BBCBACF9DC2}"/>
              </a:ext>
            </a:extLst>
          </p:cNvPr>
          <p:cNvSpPr txBox="1"/>
          <p:nvPr/>
        </p:nvSpPr>
        <p:spPr>
          <a:xfrm>
            <a:off x="1769032" y="622414"/>
            <a:ext cx="5474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>
                <a:latin typeface="Segoe UI Semilight"/>
                <a:cs typeface="Segoe UI Semilight"/>
              </a:rPr>
              <a:t>EIN FLEXIBLES INTERKOM SYSTEM MIT POTENTIAL</a:t>
            </a:r>
          </a:p>
        </p:txBody>
      </p:sp>
      <p:pic>
        <p:nvPicPr>
          <p:cNvPr id="12" name="Grafik 11">
            <a:hlinkClick r:id="rId6" action="ppaction://hlinksldjump"/>
            <a:extLst>
              <a:ext uri="{FF2B5EF4-FFF2-40B4-BE49-F238E27FC236}">
                <a16:creationId xmlns:a16="http://schemas.microsoft.com/office/drawing/2014/main" id="{47480B99-1A86-C52F-A08D-2DF373797A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344414" y="5526871"/>
            <a:ext cx="543088" cy="684763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2608467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EB1D4C0F-639A-4477-8D3D-EDC2860B91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2387600"/>
            <a:ext cx="914400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de-DE"/>
              <a:t>Green-GO Control V5</a:t>
            </a:r>
          </a:p>
        </p:txBody>
      </p:sp>
      <p:sp>
        <p:nvSpPr>
          <p:cNvPr id="40" name="Rechteck 39">
            <a:extLst>
              <a:ext uri="{FF2B5EF4-FFF2-40B4-BE49-F238E27FC236}">
                <a16:creationId xmlns:a16="http://schemas.microsoft.com/office/drawing/2014/main" id="{1C168888-4E71-472B-AEBF-1DC6FC4F9B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0" y="6029324"/>
            <a:ext cx="12192000" cy="847695"/>
          </a:xfrm>
          <a:prstGeom prst="rect">
            <a:avLst/>
          </a:prstGeom>
          <a:gradFill>
            <a:gsLst>
              <a:gs pos="85000">
                <a:schemeClr val="bg1"/>
              </a:gs>
              <a:gs pos="100000">
                <a:schemeClr val="lt1">
                  <a:shade val="100000"/>
                  <a:satMod val="115000"/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gradFill flip="none" rotWithShape="1">
                <a:gsLst>
                  <a:gs pos="0">
                    <a:schemeClr val="bg1"/>
                  </a:gs>
                  <a:gs pos="100000">
                    <a:schemeClr val="lt1">
                      <a:shade val="100000"/>
                      <a:satMod val="115000"/>
                      <a:alpha val="0"/>
                    </a:scheme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1494FA1F-F236-4590-96F4-D556258522A2}"/>
              </a:ext>
            </a:extLst>
          </p:cNvPr>
          <p:cNvSpPr txBox="1"/>
          <p:nvPr/>
        </p:nvSpPr>
        <p:spPr>
          <a:xfrm>
            <a:off x="3703320" y="6211131"/>
            <a:ext cx="8300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3200">
                <a:solidFill>
                  <a:srgbClr val="368A4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EIN SCHNELLER EINSTIEG</a:t>
            </a:r>
            <a:endParaRPr lang="de-DE" sz="3200" b="1">
              <a:solidFill>
                <a:srgbClr val="368A4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452FB6D8-06D3-4795-B7CD-6871B58659CA}"/>
              </a:ext>
            </a:extLst>
          </p:cNvPr>
          <p:cNvSpPr txBox="1"/>
          <p:nvPr/>
        </p:nvSpPr>
        <p:spPr>
          <a:xfrm>
            <a:off x="6218888" y="5913051"/>
            <a:ext cx="35146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>
                <a:solidFill>
                  <a:srgbClr val="F9B13F"/>
                </a:solidFill>
                <a:latin typeface="Segoe UI Semilight" panose="020B0402040204020203" pitchFamily="34" charset="0"/>
                <a:ea typeface="Roboto" panose="02000000000000000000" pitchFamily="2" charset="0"/>
                <a:cs typeface="Segoe UI Semilight" panose="020B0402040204020203" pitchFamily="34" charset="0"/>
              </a:rPr>
              <a:t>SOFTWARE</a:t>
            </a:r>
          </a:p>
        </p:txBody>
      </p:sp>
      <p:sp>
        <p:nvSpPr>
          <p:cNvPr id="36" name="Rechteck 35">
            <a:extLst>
              <a:ext uri="{FF2B5EF4-FFF2-40B4-BE49-F238E27FC236}">
                <a16:creationId xmlns:a16="http://schemas.microsoft.com/office/drawing/2014/main" id="{060D87D7-72AA-4333-B5E1-4155FE2D2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1190578"/>
          </a:xfrm>
          <a:prstGeom prst="rect">
            <a:avLst/>
          </a:prstGeom>
          <a:gradFill>
            <a:gsLst>
              <a:gs pos="85000">
                <a:schemeClr val="bg1"/>
              </a:gs>
              <a:gs pos="100000">
                <a:schemeClr val="lt1">
                  <a:shade val="100000"/>
                  <a:satMod val="115000"/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gradFill flip="none" rotWithShape="1">
                <a:gsLst>
                  <a:gs pos="0">
                    <a:schemeClr val="bg1"/>
                  </a:gs>
                  <a:gs pos="100000">
                    <a:schemeClr val="lt1">
                      <a:shade val="100000"/>
                      <a:satMod val="115000"/>
                      <a:alpha val="0"/>
                    </a:schemeClr>
                  </a:gs>
                </a:gsLst>
                <a:lin ang="5400000" scaled="1"/>
                <a:tileRect/>
              </a:gradFill>
            </a:endParaRP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3793819B-1424-4E31-9383-401D9FA180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49928" y="1364811"/>
            <a:ext cx="6292142" cy="4044949"/>
          </a:xfrm>
          <a:prstGeom prst="rect">
            <a:avLst/>
          </a:prstGeom>
          <a:effectLst>
            <a:outerShdw blurRad="1143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Grafik 18" descr="Green-GO">
            <a:extLst>
              <a:ext uri="{FF2B5EF4-FFF2-40B4-BE49-F238E27FC236}">
                <a16:creationId xmlns:a16="http://schemas.microsoft.com/office/drawing/2014/main" id="{1F02E76D-6691-4D5A-9588-D3265645C3E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9793" y="295217"/>
            <a:ext cx="1300924" cy="755374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586CC0EF-440B-4A1D-A5E3-F74B78E8D2B9}"/>
              </a:ext>
            </a:extLst>
          </p:cNvPr>
          <p:cNvSpPr txBox="1"/>
          <p:nvPr/>
        </p:nvSpPr>
        <p:spPr>
          <a:xfrm>
            <a:off x="1769033" y="296039"/>
            <a:ext cx="2472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>
                <a:latin typeface="Segoe UI Semibold" panose="020B0702040204020203" pitchFamily="34" charset="0"/>
                <a:cs typeface="Segoe UI Semibold" panose="020B0702040204020203" pitchFamily="34" charset="0"/>
              </a:rPr>
              <a:t>WE NEED TO </a:t>
            </a:r>
            <a:r>
              <a:rPr lang="de-DE">
                <a:solidFill>
                  <a:srgbClr val="368A4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TALK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F67FC692-55CE-41A0-B1E3-0BBCBACF9DC2}"/>
              </a:ext>
            </a:extLst>
          </p:cNvPr>
          <p:cNvSpPr txBox="1"/>
          <p:nvPr/>
        </p:nvSpPr>
        <p:spPr>
          <a:xfrm>
            <a:off x="1769032" y="622414"/>
            <a:ext cx="5474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>
                <a:latin typeface="Segoe UI Semilight"/>
                <a:cs typeface="Segoe UI Semilight"/>
              </a:rPr>
              <a:t>EIN FLEXIBLES INTERKOM SYSTEM MIT POTENTIAL</a:t>
            </a:r>
          </a:p>
        </p:txBody>
      </p:sp>
      <p:pic>
        <p:nvPicPr>
          <p:cNvPr id="12" name="Grafik 11">
            <a:hlinkClick r:id="rId6" action="ppaction://hlinksldjump"/>
            <a:extLst>
              <a:ext uri="{FF2B5EF4-FFF2-40B4-BE49-F238E27FC236}">
                <a16:creationId xmlns:a16="http://schemas.microsoft.com/office/drawing/2014/main" id="{47480B99-1A86-C52F-A08D-2DF373797A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344414" y="5526871"/>
            <a:ext cx="543088" cy="684763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2592755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EB1D4C0F-639A-4477-8D3D-EDC2860B91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2387600"/>
            <a:ext cx="914400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de-DE"/>
              <a:t>Green-GO Control V5</a:t>
            </a:r>
          </a:p>
        </p:txBody>
      </p:sp>
      <p:sp>
        <p:nvSpPr>
          <p:cNvPr id="40" name="Rechteck 39">
            <a:extLst>
              <a:ext uri="{FF2B5EF4-FFF2-40B4-BE49-F238E27FC236}">
                <a16:creationId xmlns:a16="http://schemas.microsoft.com/office/drawing/2014/main" id="{1C168888-4E71-472B-AEBF-1DC6FC4F9B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0" y="6029324"/>
            <a:ext cx="12192000" cy="847695"/>
          </a:xfrm>
          <a:prstGeom prst="rect">
            <a:avLst/>
          </a:prstGeom>
          <a:gradFill>
            <a:gsLst>
              <a:gs pos="85000">
                <a:schemeClr val="bg1"/>
              </a:gs>
              <a:gs pos="100000">
                <a:schemeClr val="lt1">
                  <a:shade val="100000"/>
                  <a:satMod val="115000"/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gradFill flip="none" rotWithShape="1">
                <a:gsLst>
                  <a:gs pos="0">
                    <a:schemeClr val="bg1"/>
                  </a:gs>
                  <a:gs pos="100000">
                    <a:schemeClr val="lt1">
                      <a:shade val="100000"/>
                      <a:satMod val="115000"/>
                      <a:alpha val="0"/>
                    </a:scheme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1494FA1F-F236-4590-96F4-D556258522A2}"/>
              </a:ext>
            </a:extLst>
          </p:cNvPr>
          <p:cNvSpPr txBox="1"/>
          <p:nvPr/>
        </p:nvSpPr>
        <p:spPr>
          <a:xfrm>
            <a:off x="3703320" y="6211131"/>
            <a:ext cx="8300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3200">
                <a:solidFill>
                  <a:srgbClr val="368A4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EIN SCHNELLER EINSTIEG</a:t>
            </a:r>
            <a:endParaRPr lang="de-DE" sz="3200" b="1">
              <a:solidFill>
                <a:srgbClr val="368A4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452FB6D8-06D3-4795-B7CD-6871B58659CA}"/>
              </a:ext>
            </a:extLst>
          </p:cNvPr>
          <p:cNvSpPr txBox="1"/>
          <p:nvPr/>
        </p:nvSpPr>
        <p:spPr>
          <a:xfrm>
            <a:off x="6218888" y="5913051"/>
            <a:ext cx="35146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>
                <a:solidFill>
                  <a:srgbClr val="F9B13F"/>
                </a:solidFill>
                <a:latin typeface="Segoe UI Semilight" panose="020B0402040204020203" pitchFamily="34" charset="0"/>
                <a:ea typeface="Roboto" panose="02000000000000000000" pitchFamily="2" charset="0"/>
                <a:cs typeface="Segoe UI Semilight" panose="020B0402040204020203" pitchFamily="34" charset="0"/>
              </a:rPr>
              <a:t>SOFTWARE</a:t>
            </a:r>
          </a:p>
        </p:txBody>
      </p:sp>
      <p:sp>
        <p:nvSpPr>
          <p:cNvPr id="36" name="Rechteck 35">
            <a:extLst>
              <a:ext uri="{FF2B5EF4-FFF2-40B4-BE49-F238E27FC236}">
                <a16:creationId xmlns:a16="http://schemas.microsoft.com/office/drawing/2014/main" id="{060D87D7-72AA-4333-B5E1-4155FE2D2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1190578"/>
          </a:xfrm>
          <a:prstGeom prst="rect">
            <a:avLst/>
          </a:prstGeom>
          <a:gradFill>
            <a:gsLst>
              <a:gs pos="85000">
                <a:schemeClr val="bg1"/>
              </a:gs>
              <a:gs pos="100000">
                <a:schemeClr val="lt1">
                  <a:shade val="100000"/>
                  <a:satMod val="115000"/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gradFill flip="none" rotWithShape="1">
                <a:gsLst>
                  <a:gs pos="0">
                    <a:schemeClr val="bg1"/>
                  </a:gs>
                  <a:gs pos="100000">
                    <a:schemeClr val="lt1">
                      <a:shade val="100000"/>
                      <a:satMod val="115000"/>
                      <a:alpha val="0"/>
                    </a:schemeClr>
                  </a:gs>
                </a:gsLst>
                <a:lin ang="5400000" scaled="1"/>
                <a:tileRect/>
              </a:gradFill>
            </a:endParaRP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3793819B-1424-4E31-9383-401D9FA180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49928" y="1364811"/>
            <a:ext cx="6292142" cy="4044948"/>
          </a:xfrm>
          <a:prstGeom prst="rect">
            <a:avLst/>
          </a:prstGeom>
          <a:effectLst>
            <a:outerShdw blurRad="1143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Grafik 18" descr="Green-GO">
            <a:extLst>
              <a:ext uri="{FF2B5EF4-FFF2-40B4-BE49-F238E27FC236}">
                <a16:creationId xmlns:a16="http://schemas.microsoft.com/office/drawing/2014/main" id="{1F02E76D-6691-4D5A-9588-D3265645C3E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9793" y="295217"/>
            <a:ext cx="1300924" cy="755374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586CC0EF-440B-4A1D-A5E3-F74B78E8D2B9}"/>
              </a:ext>
            </a:extLst>
          </p:cNvPr>
          <p:cNvSpPr txBox="1"/>
          <p:nvPr/>
        </p:nvSpPr>
        <p:spPr>
          <a:xfrm>
            <a:off x="1769033" y="296039"/>
            <a:ext cx="2472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>
                <a:latin typeface="Segoe UI Semibold" panose="020B0702040204020203" pitchFamily="34" charset="0"/>
                <a:cs typeface="Segoe UI Semibold" panose="020B0702040204020203" pitchFamily="34" charset="0"/>
              </a:rPr>
              <a:t>WE NEED TO </a:t>
            </a:r>
            <a:r>
              <a:rPr lang="de-DE">
                <a:solidFill>
                  <a:srgbClr val="368A4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TALK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F67FC692-55CE-41A0-B1E3-0BBCBACF9DC2}"/>
              </a:ext>
            </a:extLst>
          </p:cNvPr>
          <p:cNvSpPr txBox="1"/>
          <p:nvPr/>
        </p:nvSpPr>
        <p:spPr>
          <a:xfrm>
            <a:off x="1769032" y="622414"/>
            <a:ext cx="5474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>
                <a:latin typeface="Segoe UI Semilight"/>
                <a:cs typeface="Segoe UI Semilight"/>
              </a:rPr>
              <a:t>EIN FLEXIBLES INTERKOM SYSTEM MIT POTENTIAL</a:t>
            </a:r>
          </a:p>
        </p:txBody>
      </p:sp>
      <p:pic>
        <p:nvPicPr>
          <p:cNvPr id="12" name="Grafik 11">
            <a:hlinkClick r:id="rId6" action="ppaction://hlinksldjump"/>
            <a:extLst>
              <a:ext uri="{FF2B5EF4-FFF2-40B4-BE49-F238E27FC236}">
                <a16:creationId xmlns:a16="http://schemas.microsoft.com/office/drawing/2014/main" id="{47480B99-1A86-C52F-A08D-2DF373797A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344414" y="5526871"/>
            <a:ext cx="543088" cy="684763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8529968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EB1D4C0F-639A-4477-8D3D-EDC2860B91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2387600"/>
            <a:ext cx="914400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de-DE"/>
              <a:t>Green-GO Control V5</a:t>
            </a:r>
          </a:p>
        </p:txBody>
      </p:sp>
      <p:sp>
        <p:nvSpPr>
          <p:cNvPr id="40" name="Rechteck 39">
            <a:extLst>
              <a:ext uri="{FF2B5EF4-FFF2-40B4-BE49-F238E27FC236}">
                <a16:creationId xmlns:a16="http://schemas.microsoft.com/office/drawing/2014/main" id="{1C168888-4E71-472B-AEBF-1DC6FC4F9B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0" y="6029324"/>
            <a:ext cx="12192000" cy="847695"/>
          </a:xfrm>
          <a:prstGeom prst="rect">
            <a:avLst/>
          </a:prstGeom>
          <a:gradFill>
            <a:gsLst>
              <a:gs pos="85000">
                <a:schemeClr val="bg1"/>
              </a:gs>
              <a:gs pos="100000">
                <a:schemeClr val="lt1">
                  <a:shade val="100000"/>
                  <a:satMod val="115000"/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gradFill flip="none" rotWithShape="1">
                <a:gsLst>
                  <a:gs pos="0">
                    <a:schemeClr val="bg1"/>
                  </a:gs>
                  <a:gs pos="100000">
                    <a:schemeClr val="lt1">
                      <a:shade val="100000"/>
                      <a:satMod val="115000"/>
                      <a:alpha val="0"/>
                    </a:scheme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1494FA1F-F236-4590-96F4-D556258522A2}"/>
              </a:ext>
            </a:extLst>
          </p:cNvPr>
          <p:cNvSpPr txBox="1"/>
          <p:nvPr/>
        </p:nvSpPr>
        <p:spPr>
          <a:xfrm>
            <a:off x="3703320" y="6211131"/>
            <a:ext cx="8300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3200">
                <a:solidFill>
                  <a:srgbClr val="368A4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EIN SCHNELLER EINSTIEG</a:t>
            </a:r>
            <a:endParaRPr lang="de-DE" sz="3200" b="1">
              <a:solidFill>
                <a:srgbClr val="368A4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452FB6D8-06D3-4795-B7CD-6871B58659CA}"/>
              </a:ext>
            </a:extLst>
          </p:cNvPr>
          <p:cNvSpPr txBox="1"/>
          <p:nvPr/>
        </p:nvSpPr>
        <p:spPr>
          <a:xfrm>
            <a:off x="6218888" y="5913051"/>
            <a:ext cx="35146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>
                <a:solidFill>
                  <a:srgbClr val="F9B13F"/>
                </a:solidFill>
                <a:latin typeface="Segoe UI Semilight" panose="020B0402040204020203" pitchFamily="34" charset="0"/>
                <a:ea typeface="Roboto" panose="02000000000000000000" pitchFamily="2" charset="0"/>
                <a:cs typeface="Segoe UI Semilight" panose="020B0402040204020203" pitchFamily="34" charset="0"/>
              </a:rPr>
              <a:t>SOFTWARE</a:t>
            </a:r>
          </a:p>
        </p:txBody>
      </p:sp>
      <p:sp>
        <p:nvSpPr>
          <p:cNvPr id="36" name="Rechteck 35">
            <a:extLst>
              <a:ext uri="{FF2B5EF4-FFF2-40B4-BE49-F238E27FC236}">
                <a16:creationId xmlns:a16="http://schemas.microsoft.com/office/drawing/2014/main" id="{060D87D7-72AA-4333-B5E1-4155FE2D2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1190578"/>
          </a:xfrm>
          <a:prstGeom prst="rect">
            <a:avLst/>
          </a:prstGeom>
          <a:gradFill>
            <a:gsLst>
              <a:gs pos="85000">
                <a:schemeClr val="bg1"/>
              </a:gs>
              <a:gs pos="100000">
                <a:schemeClr val="lt1">
                  <a:shade val="100000"/>
                  <a:satMod val="115000"/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gradFill flip="none" rotWithShape="1">
                <a:gsLst>
                  <a:gs pos="0">
                    <a:schemeClr val="bg1"/>
                  </a:gs>
                  <a:gs pos="100000">
                    <a:schemeClr val="lt1">
                      <a:shade val="100000"/>
                      <a:satMod val="115000"/>
                      <a:alpha val="0"/>
                    </a:schemeClr>
                  </a:gs>
                </a:gsLst>
                <a:lin ang="5400000" scaled="1"/>
                <a:tileRect/>
              </a:gradFill>
            </a:endParaRP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3793819B-1424-4E31-9383-401D9FA180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49928" y="1364811"/>
            <a:ext cx="6292141" cy="4044948"/>
          </a:xfrm>
          <a:prstGeom prst="rect">
            <a:avLst/>
          </a:prstGeom>
          <a:effectLst>
            <a:outerShdw blurRad="1143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Grafik 18" descr="Green-GO">
            <a:extLst>
              <a:ext uri="{FF2B5EF4-FFF2-40B4-BE49-F238E27FC236}">
                <a16:creationId xmlns:a16="http://schemas.microsoft.com/office/drawing/2014/main" id="{1F02E76D-6691-4D5A-9588-D3265645C3E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9793" y="295217"/>
            <a:ext cx="1300924" cy="755374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586CC0EF-440B-4A1D-A5E3-F74B78E8D2B9}"/>
              </a:ext>
            </a:extLst>
          </p:cNvPr>
          <p:cNvSpPr txBox="1"/>
          <p:nvPr/>
        </p:nvSpPr>
        <p:spPr>
          <a:xfrm>
            <a:off x="1769033" y="296039"/>
            <a:ext cx="2472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>
                <a:latin typeface="Segoe UI Semibold" panose="020B0702040204020203" pitchFamily="34" charset="0"/>
                <a:cs typeface="Segoe UI Semibold" panose="020B0702040204020203" pitchFamily="34" charset="0"/>
              </a:rPr>
              <a:t>WE NEED TO </a:t>
            </a:r>
            <a:r>
              <a:rPr lang="de-DE">
                <a:solidFill>
                  <a:srgbClr val="368A4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TALK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F67FC692-55CE-41A0-B1E3-0BBCBACF9DC2}"/>
              </a:ext>
            </a:extLst>
          </p:cNvPr>
          <p:cNvSpPr txBox="1"/>
          <p:nvPr/>
        </p:nvSpPr>
        <p:spPr>
          <a:xfrm>
            <a:off x="1769032" y="622414"/>
            <a:ext cx="5474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>
                <a:latin typeface="Segoe UI Semilight"/>
                <a:cs typeface="Segoe UI Semilight"/>
              </a:rPr>
              <a:t>EIN FLEXIBLES INTERKOM SYSTEM MIT POTENTIAL</a:t>
            </a:r>
          </a:p>
        </p:txBody>
      </p:sp>
      <p:pic>
        <p:nvPicPr>
          <p:cNvPr id="12" name="Grafik 11">
            <a:hlinkClick r:id="rId6" action="ppaction://hlinksldjump"/>
            <a:extLst>
              <a:ext uri="{FF2B5EF4-FFF2-40B4-BE49-F238E27FC236}">
                <a16:creationId xmlns:a16="http://schemas.microsoft.com/office/drawing/2014/main" id="{47480B99-1A86-C52F-A08D-2DF373797A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344414" y="5526871"/>
            <a:ext cx="543088" cy="684763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5123912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EB1D4C0F-639A-4477-8D3D-EDC2860B91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2387600"/>
            <a:ext cx="914400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de-DE"/>
              <a:t>Green-GO Control V5</a:t>
            </a:r>
          </a:p>
        </p:txBody>
      </p:sp>
      <p:sp>
        <p:nvSpPr>
          <p:cNvPr id="40" name="Rechteck 39">
            <a:extLst>
              <a:ext uri="{FF2B5EF4-FFF2-40B4-BE49-F238E27FC236}">
                <a16:creationId xmlns:a16="http://schemas.microsoft.com/office/drawing/2014/main" id="{1C168888-4E71-472B-AEBF-1DC6FC4F9B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0" y="6029324"/>
            <a:ext cx="12192000" cy="847695"/>
          </a:xfrm>
          <a:prstGeom prst="rect">
            <a:avLst/>
          </a:prstGeom>
          <a:gradFill>
            <a:gsLst>
              <a:gs pos="85000">
                <a:schemeClr val="bg1"/>
              </a:gs>
              <a:gs pos="100000">
                <a:schemeClr val="lt1">
                  <a:shade val="100000"/>
                  <a:satMod val="115000"/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gradFill flip="none" rotWithShape="1">
                <a:gsLst>
                  <a:gs pos="0">
                    <a:schemeClr val="bg1"/>
                  </a:gs>
                  <a:gs pos="100000">
                    <a:schemeClr val="lt1">
                      <a:shade val="100000"/>
                      <a:satMod val="115000"/>
                      <a:alpha val="0"/>
                    </a:scheme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1494FA1F-F236-4590-96F4-D556258522A2}"/>
              </a:ext>
            </a:extLst>
          </p:cNvPr>
          <p:cNvSpPr txBox="1"/>
          <p:nvPr/>
        </p:nvSpPr>
        <p:spPr>
          <a:xfrm>
            <a:off x="3703320" y="6211131"/>
            <a:ext cx="8300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3200">
                <a:solidFill>
                  <a:srgbClr val="368A4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EIN SCHNELLER EINSTIEG</a:t>
            </a:r>
            <a:endParaRPr lang="de-DE" sz="3200" b="1">
              <a:solidFill>
                <a:srgbClr val="368A4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452FB6D8-06D3-4795-B7CD-6871B58659CA}"/>
              </a:ext>
            </a:extLst>
          </p:cNvPr>
          <p:cNvSpPr txBox="1"/>
          <p:nvPr/>
        </p:nvSpPr>
        <p:spPr>
          <a:xfrm>
            <a:off x="6218888" y="5913051"/>
            <a:ext cx="35146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>
                <a:solidFill>
                  <a:srgbClr val="F9B13F"/>
                </a:solidFill>
                <a:latin typeface="Segoe UI Semilight" panose="020B0402040204020203" pitchFamily="34" charset="0"/>
                <a:ea typeface="Roboto" panose="02000000000000000000" pitchFamily="2" charset="0"/>
                <a:cs typeface="Segoe UI Semilight" panose="020B0402040204020203" pitchFamily="34" charset="0"/>
              </a:rPr>
              <a:t>SOFTWARE</a:t>
            </a:r>
          </a:p>
        </p:txBody>
      </p:sp>
      <p:sp>
        <p:nvSpPr>
          <p:cNvPr id="36" name="Rechteck 35">
            <a:extLst>
              <a:ext uri="{FF2B5EF4-FFF2-40B4-BE49-F238E27FC236}">
                <a16:creationId xmlns:a16="http://schemas.microsoft.com/office/drawing/2014/main" id="{060D87D7-72AA-4333-B5E1-4155FE2D2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1190578"/>
          </a:xfrm>
          <a:prstGeom prst="rect">
            <a:avLst/>
          </a:prstGeom>
          <a:gradFill>
            <a:gsLst>
              <a:gs pos="85000">
                <a:schemeClr val="bg1"/>
              </a:gs>
              <a:gs pos="100000">
                <a:schemeClr val="lt1">
                  <a:shade val="100000"/>
                  <a:satMod val="115000"/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gradFill flip="none" rotWithShape="1">
                <a:gsLst>
                  <a:gs pos="0">
                    <a:schemeClr val="bg1"/>
                  </a:gs>
                  <a:gs pos="100000">
                    <a:schemeClr val="lt1">
                      <a:shade val="100000"/>
                      <a:satMod val="115000"/>
                      <a:alpha val="0"/>
                    </a:schemeClr>
                  </a:gs>
                </a:gsLst>
                <a:lin ang="5400000" scaled="1"/>
                <a:tileRect/>
              </a:gradFill>
            </a:endParaRP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3793819B-1424-4E31-9383-401D9FA180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49928" y="1364811"/>
            <a:ext cx="6292141" cy="4044947"/>
          </a:xfrm>
          <a:prstGeom prst="rect">
            <a:avLst/>
          </a:prstGeom>
          <a:effectLst>
            <a:outerShdw blurRad="1143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Grafik 18" descr="Green-GO">
            <a:extLst>
              <a:ext uri="{FF2B5EF4-FFF2-40B4-BE49-F238E27FC236}">
                <a16:creationId xmlns:a16="http://schemas.microsoft.com/office/drawing/2014/main" id="{1F02E76D-6691-4D5A-9588-D3265645C3E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9793" y="295217"/>
            <a:ext cx="1300924" cy="755374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586CC0EF-440B-4A1D-A5E3-F74B78E8D2B9}"/>
              </a:ext>
            </a:extLst>
          </p:cNvPr>
          <p:cNvSpPr txBox="1"/>
          <p:nvPr/>
        </p:nvSpPr>
        <p:spPr>
          <a:xfrm>
            <a:off x="1769033" y="296039"/>
            <a:ext cx="2472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>
                <a:latin typeface="Segoe UI Semibold" panose="020B0702040204020203" pitchFamily="34" charset="0"/>
                <a:cs typeface="Segoe UI Semibold" panose="020B0702040204020203" pitchFamily="34" charset="0"/>
              </a:rPr>
              <a:t>WE NEED TO </a:t>
            </a:r>
            <a:r>
              <a:rPr lang="de-DE">
                <a:solidFill>
                  <a:srgbClr val="368A4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TALK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F67FC692-55CE-41A0-B1E3-0BBCBACF9DC2}"/>
              </a:ext>
            </a:extLst>
          </p:cNvPr>
          <p:cNvSpPr txBox="1"/>
          <p:nvPr/>
        </p:nvSpPr>
        <p:spPr>
          <a:xfrm>
            <a:off x="1769032" y="622414"/>
            <a:ext cx="5474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>
                <a:latin typeface="Segoe UI Semilight"/>
                <a:cs typeface="Segoe UI Semilight"/>
              </a:rPr>
              <a:t>EIN FLEXIBLES INTERKOM SYSTEM MIT POTENTIAL</a:t>
            </a:r>
          </a:p>
        </p:txBody>
      </p:sp>
      <p:pic>
        <p:nvPicPr>
          <p:cNvPr id="12" name="Grafik 11">
            <a:hlinkClick r:id="rId6" action="ppaction://hlinksldjump"/>
            <a:extLst>
              <a:ext uri="{FF2B5EF4-FFF2-40B4-BE49-F238E27FC236}">
                <a16:creationId xmlns:a16="http://schemas.microsoft.com/office/drawing/2014/main" id="{47480B99-1A86-C52F-A08D-2DF373797A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344414" y="5526871"/>
            <a:ext cx="543088" cy="684763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740738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agline">
            <a:extLst>
              <a:ext uri="{FF2B5EF4-FFF2-40B4-BE49-F238E27FC236}">
                <a16:creationId xmlns:a16="http://schemas.microsoft.com/office/drawing/2014/main" id="{87CEC856-2CE5-456A-A293-B6475058135B}"/>
              </a:ext>
            </a:extLst>
          </p:cNvPr>
          <p:cNvSpPr txBox="1"/>
          <p:nvPr/>
        </p:nvSpPr>
        <p:spPr>
          <a:xfrm>
            <a:off x="1769032" y="622414"/>
            <a:ext cx="5474831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e-DE">
                <a:latin typeface="Segoe UI Semilight"/>
                <a:cs typeface="Segoe UI Semilight"/>
              </a:rPr>
              <a:t>EIN FLEXIBLES INTERKOM SYSTEM MIT POTENTIAL</a:t>
            </a:r>
          </a:p>
        </p:txBody>
      </p:sp>
      <p:sp>
        <p:nvSpPr>
          <p:cNvPr id="20" name="We need to talk">
            <a:extLst>
              <a:ext uri="{FF2B5EF4-FFF2-40B4-BE49-F238E27FC236}">
                <a16:creationId xmlns:a16="http://schemas.microsoft.com/office/drawing/2014/main" id="{ED694B4D-B89B-471A-9531-93A33B6D4711}"/>
              </a:ext>
            </a:extLst>
          </p:cNvPr>
          <p:cNvSpPr txBox="1"/>
          <p:nvPr/>
        </p:nvSpPr>
        <p:spPr>
          <a:xfrm>
            <a:off x="1769033" y="296039"/>
            <a:ext cx="2472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>
                <a:latin typeface="Segoe UI Semibold" panose="020B0702040204020203" pitchFamily="34" charset="0"/>
                <a:cs typeface="Segoe UI Semibold" panose="020B0702040204020203" pitchFamily="34" charset="0"/>
              </a:rPr>
              <a:t>WE NEED TO </a:t>
            </a:r>
            <a:r>
              <a:rPr lang="de-DE">
                <a:solidFill>
                  <a:srgbClr val="368A4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TALK</a:t>
            </a:r>
          </a:p>
        </p:txBody>
      </p:sp>
      <p:pic>
        <p:nvPicPr>
          <p:cNvPr id="8" name="Green-GO Logo" descr="Green-GO">
            <a:extLst>
              <a:ext uri="{FF2B5EF4-FFF2-40B4-BE49-F238E27FC236}">
                <a16:creationId xmlns:a16="http://schemas.microsoft.com/office/drawing/2014/main" id="{72FF4553-0668-41CA-842D-AAB5D2E03EE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9793" y="295217"/>
            <a:ext cx="1300924" cy="755374"/>
          </a:xfrm>
          <a:prstGeom prst="rect">
            <a:avLst/>
          </a:prstGeom>
        </p:spPr>
      </p:pic>
      <p:sp>
        <p:nvSpPr>
          <p:cNvPr id="3" name="Index Titel">
            <a:extLst>
              <a:ext uri="{FF2B5EF4-FFF2-40B4-BE49-F238E27FC236}">
                <a16:creationId xmlns:a16="http://schemas.microsoft.com/office/drawing/2014/main" id="{2F2AF33C-BAA6-4C2A-AEA2-EB49D8149F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2387600"/>
            <a:ext cx="914400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de-DE"/>
              <a:t>Index (0)</a:t>
            </a:r>
          </a:p>
        </p:txBody>
      </p:sp>
      <p:sp>
        <p:nvSpPr>
          <p:cNvPr id="4" name="Rechteck: abgerundete Ecken 3">
            <a:extLst>
              <a:ext uri="{FF2B5EF4-FFF2-40B4-BE49-F238E27FC236}">
                <a16:creationId xmlns:a16="http://schemas.microsoft.com/office/drawing/2014/main" id="{CAD7E86E-A390-6822-D148-3D0DBE1E5FC0}"/>
              </a:ext>
            </a:extLst>
          </p:cNvPr>
          <p:cNvSpPr/>
          <p:nvPr/>
        </p:nvSpPr>
        <p:spPr>
          <a:xfrm>
            <a:off x="2691951" y="1407033"/>
            <a:ext cx="9500049" cy="948300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Freihandform: Form 28">
            <a:extLst>
              <a:ext uri="{FF2B5EF4-FFF2-40B4-BE49-F238E27FC236}">
                <a16:creationId xmlns:a16="http://schemas.microsoft.com/office/drawing/2014/main" id="{A458191F-B76C-D3F3-9C2A-24C26CD6EA39}"/>
              </a:ext>
            </a:extLst>
          </p:cNvPr>
          <p:cNvSpPr/>
          <p:nvPr/>
        </p:nvSpPr>
        <p:spPr>
          <a:xfrm>
            <a:off x="6116279" y="1291110"/>
            <a:ext cx="8533" cy="8533"/>
          </a:xfrm>
          <a:custGeom>
            <a:avLst/>
            <a:gdLst/>
            <a:ahLst/>
            <a:cxnLst/>
            <a:rect l="l" t="t" r="r" b="b"/>
            <a:pathLst>
              <a:path w="8533" h="8533"/>
            </a:pathLst>
          </a:custGeom>
          <a:noFill/>
          <a:ln w="25469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30" name="Freihandform: Form 29">
            <a:extLst>
              <a:ext uri="{FF2B5EF4-FFF2-40B4-BE49-F238E27FC236}">
                <a16:creationId xmlns:a16="http://schemas.microsoft.com/office/drawing/2014/main" id="{65CA3480-EE94-6AD6-16E7-CAB8C40F6124}"/>
              </a:ext>
            </a:extLst>
          </p:cNvPr>
          <p:cNvSpPr/>
          <p:nvPr/>
        </p:nvSpPr>
        <p:spPr>
          <a:xfrm>
            <a:off x="6116279" y="1291110"/>
            <a:ext cx="8533" cy="8533"/>
          </a:xfrm>
          <a:custGeom>
            <a:avLst/>
            <a:gdLst/>
            <a:ahLst/>
            <a:cxnLst/>
            <a:rect l="l" t="t" r="r" b="b"/>
            <a:pathLst>
              <a:path w="8533" h="8533"/>
            </a:pathLst>
          </a:custGeom>
          <a:noFill/>
          <a:ln w="25469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57" name="Sprechstellen">
            <a:extLst>
              <a:ext uri="{FF2B5EF4-FFF2-40B4-BE49-F238E27FC236}">
                <a16:creationId xmlns:a16="http://schemas.microsoft.com/office/drawing/2014/main" id="{2F90C66F-386B-0233-445F-256F17024B1A}"/>
              </a:ext>
            </a:extLst>
          </p:cNvPr>
          <p:cNvSpPr txBox="1"/>
          <p:nvPr/>
        </p:nvSpPr>
        <p:spPr>
          <a:xfrm rot="16200000">
            <a:off x="-1890469" y="3522352"/>
            <a:ext cx="625052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5000">
                <a:latin typeface="Segoe UI Black" panose="020B0A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THEMEN</a:t>
            </a:r>
            <a:r>
              <a:rPr lang="de-DE" sz="5000">
                <a:solidFill>
                  <a:schemeClr val="bg1">
                    <a:lumMod val="6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INDEX</a:t>
            </a:r>
            <a:endParaRPr lang="de-DE" sz="5000">
              <a:solidFill>
                <a:schemeClr val="bg1">
                  <a:lumMod val="65000"/>
                </a:schemeClr>
              </a:solidFill>
              <a:latin typeface="Segoe UI Semibold" panose="020B0702040204020203" pitchFamily="34" charset="0"/>
              <a:ea typeface="Roboto" panose="02000000000000000000" pitchFamily="2" charset="0"/>
              <a:cs typeface="Segoe UI Semibold" panose="020B0702040204020203" pitchFamily="34" charset="0"/>
            </a:endParaRPr>
          </a:p>
        </p:txBody>
      </p:sp>
      <p:sp>
        <p:nvSpPr>
          <p:cNvPr id="58" name="Rechteck: abgerundete Ecken 57">
            <a:extLst>
              <a:ext uri="{FF2B5EF4-FFF2-40B4-BE49-F238E27FC236}">
                <a16:creationId xmlns:a16="http://schemas.microsoft.com/office/drawing/2014/main" id="{F274E17E-4635-9507-A7B6-C52DEDDED438}"/>
              </a:ext>
            </a:extLst>
          </p:cNvPr>
          <p:cNvSpPr/>
          <p:nvPr/>
        </p:nvSpPr>
        <p:spPr>
          <a:xfrm>
            <a:off x="2683418" y="2440269"/>
            <a:ext cx="9508952" cy="947481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0" name="Freihandform: Form 59">
            <a:extLst>
              <a:ext uri="{FF2B5EF4-FFF2-40B4-BE49-F238E27FC236}">
                <a16:creationId xmlns:a16="http://schemas.microsoft.com/office/drawing/2014/main" id="{EEAA9DA1-7259-947E-F69E-9B3E2913FED7}"/>
              </a:ext>
            </a:extLst>
          </p:cNvPr>
          <p:cNvSpPr/>
          <p:nvPr/>
        </p:nvSpPr>
        <p:spPr>
          <a:xfrm>
            <a:off x="4592278" y="2469836"/>
            <a:ext cx="8533" cy="8533"/>
          </a:xfrm>
          <a:custGeom>
            <a:avLst/>
            <a:gdLst/>
            <a:ahLst/>
            <a:cxnLst/>
            <a:rect l="l" t="t" r="r" b="b"/>
            <a:pathLst>
              <a:path w="8533" h="8533"/>
            </a:pathLst>
          </a:custGeom>
          <a:noFill/>
          <a:ln w="25469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61" name="Freihandform: Form 60">
            <a:extLst>
              <a:ext uri="{FF2B5EF4-FFF2-40B4-BE49-F238E27FC236}">
                <a16:creationId xmlns:a16="http://schemas.microsoft.com/office/drawing/2014/main" id="{05F9A74D-2035-C6B1-DDD4-E5F391DF0950}"/>
              </a:ext>
            </a:extLst>
          </p:cNvPr>
          <p:cNvSpPr/>
          <p:nvPr/>
        </p:nvSpPr>
        <p:spPr>
          <a:xfrm>
            <a:off x="4592278" y="2469836"/>
            <a:ext cx="8533" cy="8533"/>
          </a:xfrm>
          <a:custGeom>
            <a:avLst/>
            <a:gdLst/>
            <a:ahLst/>
            <a:cxnLst/>
            <a:rect l="l" t="t" r="r" b="b"/>
            <a:pathLst>
              <a:path w="8533" h="8533"/>
            </a:pathLst>
          </a:custGeom>
          <a:noFill/>
          <a:ln w="25469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67" name="Rechteck: abgerundete Ecken 66">
            <a:extLst>
              <a:ext uri="{FF2B5EF4-FFF2-40B4-BE49-F238E27FC236}">
                <a16:creationId xmlns:a16="http://schemas.microsoft.com/office/drawing/2014/main" id="{6C3559A2-AFA7-A0D6-AB6E-D3B222D7908C}"/>
              </a:ext>
            </a:extLst>
          </p:cNvPr>
          <p:cNvSpPr/>
          <p:nvPr/>
        </p:nvSpPr>
        <p:spPr>
          <a:xfrm>
            <a:off x="2691948" y="5561346"/>
            <a:ext cx="9500422" cy="942882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9" name="Freihandform: Form 68">
            <a:extLst>
              <a:ext uri="{FF2B5EF4-FFF2-40B4-BE49-F238E27FC236}">
                <a16:creationId xmlns:a16="http://schemas.microsoft.com/office/drawing/2014/main" id="{7C700B4E-7940-CD43-1F58-500985BA0236}"/>
              </a:ext>
            </a:extLst>
          </p:cNvPr>
          <p:cNvSpPr/>
          <p:nvPr/>
        </p:nvSpPr>
        <p:spPr>
          <a:xfrm>
            <a:off x="4592278" y="3553312"/>
            <a:ext cx="8533" cy="8533"/>
          </a:xfrm>
          <a:custGeom>
            <a:avLst/>
            <a:gdLst/>
            <a:ahLst/>
            <a:cxnLst/>
            <a:rect l="l" t="t" r="r" b="b"/>
            <a:pathLst>
              <a:path w="8533" h="8533"/>
            </a:pathLst>
          </a:custGeom>
          <a:noFill/>
          <a:ln w="25469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70" name="Freihandform: Form 69">
            <a:extLst>
              <a:ext uri="{FF2B5EF4-FFF2-40B4-BE49-F238E27FC236}">
                <a16:creationId xmlns:a16="http://schemas.microsoft.com/office/drawing/2014/main" id="{866D34CE-869D-4351-042D-85C1DE869CC9}"/>
              </a:ext>
            </a:extLst>
          </p:cNvPr>
          <p:cNvSpPr/>
          <p:nvPr/>
        </p:nvSpPr>
        <p:spPr>
          <a:xfrm>
            <a:off x="4592278" y="3553312"/>
            <a:ext cx="8533" cy="8533"/>
          </a:xfrm>
          <a:custGeom>
            <a:avLst/>
            <a:gdLst/>
            <a:ahLst/>
            <a:cxnLst/>
            <a:rect l="l" t="t" r="r" b="b"/>
            <a:pathLst>
              <a:path w="8533" h="8533"/>
            </a:pathLst>
          </a:custGeom>
          <a:noFill/>
          <a:ln w="25469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76" name="Rechteck: abgerundete Ecken 75">
            <a:extLst>
              <a:ext uri="{FF2B5EF4-FFF2-40B4-BE49-F238E27FC236}">
                <a16:creationId xmlns:a16="http://schemas.microsoft.com/office/drawing/2014/main" id="{6FDEF7DA-7736-9B49-D7E4-79A8A2A79D63}"/>
              </a:ext>
            </a:extLst>
          </p:cNvPr>
          <p:cNvSpPr/>
          <p:nvPr/>
        </p:nvSpPr>
        <p:spPr>
          <a:xfrm>
            <a:off x="2691948" y="3479499"/>
            <a:ext cx="9500422" cy="947481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8" name="Freihandform: Form 77">
            <a:extLst>
              <a:ext uri="{FF2B5EF4-FFF2-40B4-BE49-F238E27FC236}">
                <a16:creationId xmlns:a16="http://schemas.microsoft.com/office/drawing/2014/main" id="{EF882947-F718-10B8-3407-A6FD2A032EA2}"/>
              </a:ext>
            </a:extLst>
          </p:cNvPr>
          <p:cNvSpPr/>
          <p:nvPr/>
        </p:nvSpPr>
        <p:spPr>
          <a:xfrm>
            <a:off x="4592278" y="4674888"/>
            <a:ext cx="8533" cy="8533"/>
          </a:xfrm>
          <a:custGeom>
            <a:avLst/>
            <a:gdLst/>
            <a:ahLst/>
            <a:cxnLst/>
            <a:rect l="l" t="t" r="r" b="b"/>
            <a:pathLst>
              <a:path w="8533" h="8533"/>
            </a:pathLst>
          </a:custGeom>
          <a:noFill/>
          <a:ln w="25469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79" name="Freihandform: Form 78">
            <a:extLst>
              <a:ext uri="{FF2B5EF4-FFF2-40B4-BE49-F238E27FC236}">
                <a16:creationId xmlns:a16="http://schemas.microsoft.com/office/drawing/2014/main" id="{459ECB34-1636-6FB1-67FA-5C0682463DC1}"/>
              </a:ext>
            </a:extLst>
          </p:cNvPr>
          <p:cNvSpPr/>
          <p:nvPr/>
        </p:nvSpPr>
        <p:spPr>
          <a:xfrm>
            <a:off x="4592278" y="4674888"/>
            <a:ext cx="8533" cy="8533"/>
          </a:xfrm>
          <a:custGeom>
            <a:avLst/>
            <a:gdLst/>
            <a:ahLst/>
            <a:cxnLst/>
            <a:rect l="l" t="t" r="r" b="b"/>
            <a:pathLst>
              <a:path w="8533" h="8533"/>
            </a:pathLst>
          </a:custGeom>
          <a:noFill/>
          <a:ln w="25469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85" name="Rechteck: abgerundete Ecken 84">
            <a:extLst>
              <a:ext uri="{FF2B5EF4-FFF2-40B4-BE49-F238E27FC236}">
                <a16:creationId xmlns:a16="http://schemas.microsoft.com/office/drawing/2014/main" id="{7BECC7E9-61DA-93B1-CA16-D328D8CB1925}"/>
              </a:ext>
            </a:extLst>
          </p:cNvPr>
          <p:cNvSpPr/>
          <p:nvPr/>
        </p:nvSpPr>
        <p:spPr>
          <a:xfrm>
            <a:off x="2691948" y="4518800"/>
            <a:ext cx="9500051" cy="942883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7" name="Freihandform: Form 86">
            <a:extLst>
              <a:ext uri="{FF2B5EF4-FFF2-40B4-BE49-F238E27FC236}">
                <a16:creationId xmlns:a16="http://schemas.microsoft.com/office/drawing/2014/main" id="{CF755A2C-374D-1F4E-862D-A097B938D2DB}"/>
              </a:ext>
            </a:extLst>
          </p:cNvPr>
          <p:cNvSpPr/>
          <p:nvPr/>
        </p:nvSpPr>
        <p:spPr>
          <a:xfrm>
            <a:off x="4592278" y="5796464"/>
            <a:ext cx="8533" cy="8533"/>
          </a:xfrm>
          <a:custGeom>
            <a:avLst/>
            <a:gdLst/>
            <a:ahLst/>
            <a:cxnLst/>
            <a:rect l="l" t="t" r="r" b="b"/>
            <a:pathLst>
              <a:path w="8533" h="8533"/>
            </a:pathLst>
          </a:custGeom>
          <a:noFill/>
          <a:ln w="25469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88" name="Freihandform: Form 87">
            <a:extLst>
              <a:ext uri="{FF2B5EF4-FFF2-40B4-BE49-F238E27FC236}">
                <a16:creationId xmlns:a16="http://schemas.microsoft.com/office/drawing/2014/main" id="{A9BA8185-D0D6-B584-8120-6351CA4C1BF3}"/>
              </a:ext>
            </a:extLst>
          </p:cNvPr>
          <p:cNvSpPr/>
          <p:nvPr/>
        </p:nvSpPr>
        <p:spPr>
          <a:xfrm>
            <a:off x="4592278" y="5796464"/>
            <a:ext cx="8533" cy="8533"/>
          </a:xfrm>
          <a:custGeom>
            <a:avLst/>
            <a:gdLst/>
            <a:ahLst/>
            <a:cxnLst/>
            <a:rect l="l" t="t" r="r" b="b"/>
            <a:pathLst>
              <a:path w="8533" h="8533"/>
            </a:pathLst>
          </a:custGeom>
          <a:noFill/>
          <a:ln w="25469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11" name="Pfeil: Fünfeck 10">
            <a:hlinkClick r:id="rId5" action="ppaction://hlinksldjump"/>
            <a:extLst>
              <a:ext uri="{FF2B5EF4-FFF2-40B4-BE49-F238E27FC236}">
                <a16:creationId xmlns:a16="http://schemas.microsoft.com/office/drawing/2014/main" id="{EA68CED2-3637-46CF-0020-5CB77D6D6D0A}"/>
              </a:ext>
            </a:extLst>
          </p:cNvPr>
          <p:cNvSpPr/>
          <p:nvPr/>
        </p:nvSpPr>
        <p:spPr>
          <a:xfrm>
            <a:off x="2691950" y="1407852"/>
            <a:ext cx="3338904" cy="947481"/>
          </a:xfrm>
          <a:prstGeom prst="homePlate">
            <a:avLst/>
          </a:prstGeom>
          <a:solidFill>
            <a:srgbClr val="356C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About">
            <a:extLst>
              <a:ext uri="{FF2B5EF4-FFF2-40B4-BE49-F238E27FC236}">
                <a16:creationId xmlns:a16="http://schemas.microsoft.com/office/drawing/2014/main" id="{0C639645-5EB3-8EB7-ABAF-6287F6C22AA7}"/>
              </a:ext>
            </a:extLst>
          </p:cNvPr>
          <p:cNvSpPr txBox="1"/>
          <p:nvPr/>
        </p:nvSpPr>
        <p:spPr>
          <a:xfrm>
            <a:off x="3477694" y="1622886"/>
            <a:ext cx="55282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WAS IST?</a:t>
            </a:r>
          </a:p>
        </p:txBody>
      </p:sp>
      <p:sp>
        <p:nvSpPr>
          <p:cNvPr id="99" name="Pfeil: Fünfeck 98">
            <a:hlinkClick r:id="rId6" action="ppaction://hlinksldjump"/>
            <a:extLst>
              <a:ext uri="{FF2B5EF4-FFF2-40B4-BE49-F238E27FC236}">
                <a16:creationId xmlns:a16="http://schemas.microsoft.com/office/drawing/2014/main" id="{FEED51CB-621B-B463-1016-EC2038D0C3BC}"/>
              </a:ext>
            </a:extLst>
          </p:cNvPr>
          <p:cNvSpPr/>
          <p:nvPr/>
        </p:nvSpPr>
        <p:spPr>
          <a:xfrm>
            <a:off x="2691949" y="2440269"/>
            <a:ext cx="4547646" cy="947481"/>
          </a:xfrm>
          <a:prstGeom prst="homePlat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9" name="About">
            <a:extLst>
              <a:ext uri="{FF2B5EF4-FFF2-40B4-BE49-F238E27FC236}">
                <a16:creationId xmlns:a16="http://schemas.microsoft.com/office/drawing/2014/main" id="{69383F4F-0378-555D-1427-35C5887380C3}"/>
              </a:ext>
            </a:extLst>
          </p:cNvPr>
          <p:cNvSpPr txBox="1"/>
          <p:nvPr/>
        </p:nvSpPr>
        <p:spPr>
          <a:xfrm>
            <a:off x="3477694" y="2647210"/>
            <a:ext cx="55282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SPRECHSTELLEN</a:t>
            </a:r>
          </a:p>
        </p:txBody>
      </p:sp>
      <p:sp>
        <p:nvSpPr>
          <p:cNvPr id="100" name="Pfeil: Fünfeck 99">
            <a:hlinkClick r:id="rId7" action="ppaction://hlinksldjump"/>
            <a:extLst>
              <a:ext uri="{FF2B5EF4-FFF2-40B4-BE49-F238E27FC236}">
                <a16:creationId xmlns:a16="http://schemas.microsoft.com/office/drawing/2014/main" id="{7CFCF27E-EA98-D7D1-636D-8BF818964537}"/>
              </a:ext>
            </a:extLst>
          </p:cNvPr>
          <p:cNvSpPr/>
          <p:nvPr/>
        </p:nvSpPr>
        <p:spPr>
          <a:xfrm>
            <a:off x="2691949" y="3479499"/>
            <a:ext cx="3803956" cy="947481"/>
          </a:xfrm>
          <a:prstGeom prst="homePlat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7" name="About">
            <a:extLst>
              <a:ext uri="{FF2B5EF4-FFF2-40B4-BE49-F238E27FC236}">
                <a16:creationId xmlns:a16="http://schemas.microsoft.com/office/drawing/2014/main" id="{9C0239E6-1B75-175D-FEE4-3297C4E0091B}"/>
              </a:ext>
            </a:extLst>
          </p:cNvPr>
          <p:cNvSpPr txBox="1"/>
          <p:nvPr/>
        </p:nvSpPr>
        <p:spPr>
          <a:xfrm>
            <a:off x="3477694" y="3691967"/>
            <a:ext cx="55282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INTERFACES</a:t>
            </a:r>
          </a:p>
        </p:txBody>
      </p:sp>
      <p:sp>
        <p:nvSpPr>
          <p:cNvPr id="101" name="Pfeil: Fünfeck 100">
            <a:hlinkClick r:id="rId8" action="ppaction://hlinksldjump"/>
            <a:extLst>
              <a:ext uri="{FF2B5EF4-FFF2-40B4-BE49-F238E27FC236}">
                <a16:creationId xmlns:a16="http://schemas.microsoft.com/office/drawing/2014/main" id="{283A235D-3609-CEA9-339D-6BCA05910E10}"/>
              </a:ext>
            </a:extLst>
          </p:cNvPr>
          <p:cNvSpPr/>
          <p:nvPr/>
        </p:nvSpPr>
        <p:spPr>
          <a:xfrm>
            <a:off x="2691949" y="4518729"/>
            <a:ext cx="3855217" cy="942883"/>
          </a:xfrm>
          <a:prstGeom prst="homePlat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6" name="About">
            <a:extLst>
              <a:ext uri="{FF2B5EF4-FFF2-40B4-BE49-F238E27FC236}">
                <a16:creationId xmlns:a16="http://schemas.microsoft.com/office/drawing/2014/main" id="{E3A25833-E4DB-EBE3-629E-D3E718F08C92}"/>
              </a:ext>
            </a:extLst>
          </p:cNvPr>
          <p:cNvSpPr txBox="1"/>
          <p:nvPr/>
        </p:nvSpPr>
        <p:spPr>
          <a:xfrm>
            <a:off x="3477694" y="4715906"/>
            <a:ext cx="55282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BEDIENUNG</a:t>
            </a:r>
          </a:p>
        </p:txBody>
      </p:sp>
      <p:sp>
        <p:nvSpPr>
          <p:cNvPr id="102" name="Pfeil: Fünfeck 101">
            <a:hlinkClick r:id="rId9" action="ppaction://hlinksldjump"/>
            <a:extLst>
              <a:ext uri="{FF2B5EF4-FFF2-40B4-BE49-F238E27FC236}">
                <a16:creationId xmlns:a16="http://schemas.microsoft.com/office/drawing/2014/main" id="{5B66492A-52DB-F86F-F10D-6CDBF0A3DE65}"/>
              </a:ext>
            </a:extLst>
          </p:cNvPr>
          <p:cNvSpPr/>
          <p:nvPr/>
        </p:nvSpPr>
        <p:spPr>
          <a:xfrm>
            <a:off x="2691948" y="5561346"/>
            <a:ext cx="6664471" cy="942882"/>
          </a:xfrm>
          <a:prstGeom prst="homePlat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8" name="About">
            <a:extLst>
              <a:ext uri="{FF2B5EF4-FFF2-40B4-BE49-F238E27FC236}">
                <a16:creationId xmlns:a16="http://schemas.microsoft.com/office/drawing/2014/main" id="{FA5CE31A-F69A-D365-1065-7DF003275471}"/>
              </a:ext>
            </a:extLst>
          </p:cNvPr>
          <p:cNvSpPr txBox="1"/>
          <p:nvPr/>
        </p:nvSpPr>
        <p:spPr>
          <a:xfrm>
            <a:off x="3477694" y="5771177"/>
            <a:ext cx="55282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EINRICHTUNG &amp; SOFTWARE</a:t>
            </a:r>
          </a:p>
        </p:txBody>
      </p:sp>
      <p:sp>
        <p:nvSpPr>
          <p:cNvPr id="16" name="Freihandform: Form 15">
            <a:extLst>
              <a:ext uri="{FF2B5EF4-FFF2-40B4-BE49-F238E27FC236}">
                <a16:creationId xmlns:a16="http://schemas.microsoft.com/office/drawing/2014/main" id="{E8906862-60E9-B99A-948F-022B2087B7BD}"/>
              </a:ext>
            </a:extLst>
          </p:cNvPr>
          <p:cNvSpPr/>
          <p:nvPr/>
        </p:nvSpPr>
        <p:spPr>
          <a:xfrm>
            <a:off x="1442601" y="1225675"/>
            <a:ext cx="8200" cy="8200"/>
          </a:xfrm>
          <a:custGeom>
            <a:avLst/>
            <a:gdLst/>
            <a:ahLst/>
            <a:cxnLst/>
            <a:rect l="l" t="t" r="r" b="b"/>
            <a:pathLst>
              <a:path w="8200" h="8200"/>
            </a:pathLst>
          </a:custGeom>
          <a:noFill/>
          <a:ln w="24537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17" name="Freihandform: Form 16">
            <a:extLst>
              <a:ext uri="{FF2B5EF4-FFF2-40B4-BE49-F238E27FC236}">
                <a16:creationId xmlns:a16="http://schemas.microsoft.com/office/drawing/2014/main" id="{7A7857FE-DEA1-915E-AA03-5CD3EE7613CE}"/>
              </a:ext>
            </a:extLst>
          </p:cNvPr>
          <p:cNvSpPr/>
          <p:nvPr/>
        </p:nvSpPr>
        <p:spPr>
          <a:xfrm>
            <a:off x="1442601" y="1225675"/>
            <a:ext cx="8200" cy="8200"/>
          </a:xfrm>
          <a:custGeom>
            <a:avLst/>
            <a:gdLst/>
            <a:ahLst/>
            <a:cxnLst/>
            <a:rect l="l" t="t" r="r" b="b"/>
            <a:pathLst>
              <a:path w="8200" h="8200"/>
            </a:pathLst>
          </a:custGeom>
          <a:noFill/>
          <a:ln w="24537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pic>
        <p:nvPicPr>
          <p:cNvPr id="190" name="Grafik 189">
            <a:hlinkClick r:id="rId5" action="ppaction://hlinksldjump"/>
            <a:extLst>
              <a:ext uri="{FF2B5EF4-FFF2-40B4-BE49-F238E27FC236}">
                <a16:creationId xmlns:a16="http://schemas.microsoft.com/office/drawing/2014/main" id="{D29A2C7D-229C-B6F6-C932-DD91854E73C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307619" y="1403063"/>
            <a:ext cx="768658" cy="969178"/>
          </a:xfrm>
          <a:prstGeom prst="rect">
            <a:avLst/>
          </a:prstGeom>
          <a:effectLst>
            <a:outerShdw blurRad="101600" dist="38100" dir="1260000" algn="tl" rotWithShape="0">
              <a:prstClr val="black">
                <a:alpha val="50000"/>
              </a:prstClr>
            </a:outerShdw>
          </a:effectLst>
        </p:spPr>
      </p:pic>
      <p:pic>
        <p:nvPicPr>
          <p:cNvPr id="192" name="Grafik 191">
            <a:hlinkClick r:id="rId6" action="ppaction://hlinksldjump"/>
            <a:extLst>
              <a:ext uri="{FF2B5EF4-FFF2-40B4-BE49-F238E27FC236}">
                <a16:creationId xmlns:a16="http://schemas.microsoft.com/office/drawing/2014/main" id="{7077457E-00EC-2EEC-3941-4EB37041F53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306938" y="2428071"/>
            <a:ext cx="776739" cy="979366"/>
          </a:xfrm>
          <a:prstGeom prst="rect">
            <a:avLst/>
          </a:prstGeom>
          <a:effectLst>
            <a:outerShdw blurRad="101600" dist="38100" dir="1260000" algn="tl" rotWithShape="0">
              <a:prstClr val="black">
                <a:alpha val="50000"/>
              </a:prstClr>
            </a:outerShdw>
          </a:effectLst>
        </p:spPr>
      </p:pic>
      <p:pic>
        <p:nvPicPr>
          <p:cNvPr id="196" name="Grafik 195">
            <a:hlinkClick r:id="rId7" action="ppaction://hlinksldjump"/>
            <a:extLst>
              <a:ext uri="{FF2B5EF4-FFF2-40B4-BE49-F238E27FC236}">
                <a16:creationId xmlns:a16="http://schemas.microsoft.com/office/drawing/2014/main" id="{47CAECB1-CEEF-0C3B-D3A9-B4ABED1D9AF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307061" y="3473395"/>
            <a:ext cx="776616" cy="979212"/>
          </a:xfrm>
          <a:prstGeom prst="rect">
            <a:avLst/>
          </a:prstGeom>
          <a:effectLst>
            <a:outerShdw blurRad="101600" dist="38100" dir="1260000" algn="tl" rotWithShape="0">
              <a:prstClr val="black">
                <a:alpha val="50000"/>
              </a:prstClr>
            </a:outerShdw>
          </a:effectLst>
        </p:spPr>
      </p:pic>
      <p:pic>
        <p:nvPicPr>
          <p:cNvPr id="198" name="Grafik 197">
            <a:hlinkClick r:id="rId9" action="ppaction://hlinksldjump"/>
            <a:extLst>
              <a:ext uri="{FF2B5EF4-FFF2-40B4-BE49-F238E27FC236}">
                <a16:creationId xmlns:a16="http://schemas.microsoft.com/office/drawing/2014/main" id="{9784D0A6-085A-C00A-CA9F-ADD956FB514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2307061" y="5553361"/>
            <a:ext cx="776616" cy="979212"/>
          </a:xfrm>
          <a:prstGeom prst="rect">
            <a:avLst/>
          </a:prstGeom>
          <a:effectLst>
            <a:outerShdw blurRad="101600" dist="38100" dir="1260000" algn="tl" rotWithShape="0">
              <a:prstClr val="black">
                <a:alpha val="50000"/>
              </a:prstClr>
            </a:outerShdw>
          </a:effectLst>
        </p:spPr>
      </p:pic>
      <p:pic>
        <p:nvPicPr>
          <p:cNvPr id="204" name="Grafik 203">
            <a:hlinkClick r:id="rId8" action="ppaction://hlinksldjump"/>
            <a:extLst>
              <a:ext uri="{FF2B5EF4-FFF2-40B4-BE49-F238E27FC236}">
                <a16:creationId xmlns:a16="http://schemas.microsoft.com/office/drawing/2014/main" id="{109E9CF8-5AD5-66DA-B0EB-1E214EE2A24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2307633" y="4513285"/>
            <a:ext cx="776044" cy="978490"/>
          </a:xfrm>
          <a:prstGeom prst="rect">
            <a:avLst/>
          </a:prstGeom>
          <a:effectLst>
            <a:outerShdw blurRad="101600" dist="38100" dir="1260000" algn="tl" rotWithShape="0">
              <a:prstClr val="black">
                <a:alpha val="5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7731515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68A41"/>
                                      </p:to>
                                    </p:animClr>
                                    <p:animClr clrSpc="rgb" dir="cw">
                                      <p:cBhvr>
                                        <p:cTn id="18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68A41"/>
                                      </p:to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500" fill="hold"/>
                                        <p:tgtEl>
                                          <p:spTgt spid="192"/>
                                        </p:tgtEl>
                                      </p:cBhvr>
                                      <p:by x="108000" y="108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24" grpId="0"/>
      <p:bldP spid="99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EC99E473-D492-4F0A-84BF-5CB1BD8C3C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5580" y="1284037"/>
            <a:ext cx="6720840" cy="4254476"/>
          </a:xfrm>
          <a:prstGeom prst="rect">
            <a:avLst/>
          </a:prstGeom>
          <a:effectLst>
            <a:outerShdw blurRad="1143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3" name="Freihandform: Form 22">
            <a:extLst>
              <a:ext uri="{FF2B5EF4-FFF2-40B4-BE49-F238E27FC236}">
                <a16:creationId xmlns:a16="http://schemas.microsoft.com/office/drawing/2014/main" id="{9182B8B2-D4D6-A6CE-B4C1-2B825F07E98C}"/>
              </a:ext>
            </a:extLst>
          </p:cNvPr>
          <p:cNvSpPr/>
          <p:nvPr/>
        </p:nvSpPr>
        <p:spPr>
          <a:xfrm>
            <a:off x="-2705100" y="1284037"/>
            <a:ext cx="12161520" cy="4254476"/>
          </a:xfrm>
          <a:custGeom>
            <a:avLst/>
            <a:gdLst>
              <a:gd name="connsiteX0" fmla="*/ 0 w 12161520"/>
              <a:gd name="connsiteY0" fmla="*/ 0 h 4254476"/>
              <a:gd name="connsiteX1" fmla="*/ 2598420 w 12161520"/>
              <a:gd name="connsiteY1" fmla="*/ 0 h 4254476"/>
              <a:gd name="connsiteX2" fmla="*/ 2598420 w 12161520"/>
              <a:gd name="connsiteY2" fmla="*/ 1723 h 4254476"/>
              <a:gd name="connsiteX3" fmla="*/ 6007100 w 12161520"/>
              <a:gd name="connsiteY3" fmla="*/ 1723 h 4254476"/>
              <a:gd name="connsiteX4" fmla="*/ 6007100 w 12161520"/>
              <a:gd name="connsiteY4" fmla="*/ 196139 h 4254476"/>
              <a:gd name="connsiteX5" fmla="*/ 6947440 w 12161520"/>
              <a:gd name="connsiteY5" fmla="*/ 196139 h 4254476"/>
              <a:gd name="connsiteX6" fmla="*/ 6947440 w 12161520"/>
              <a:gd name="connsiteY6" fmla="*/ 1723 h 4254476"/>
              <a:gd name="connsiteX7" fmla="*/ 12161520 w 12161520"/>
              <a:gd name="connsiteY7" fmla="*/ 1723 h 4254476"/>
              <a:gd name="connsiteX8" fmla="*/ 12161520 w 12161520"/>
              <a:gd name="connsiteY8" fmla="*/ 4254476 h 4254476"/>
              <a:gd name="connsiteX9" fmla="*/ 2598420 w 12161520"/>
              <a:gd name="connsiteY9" fmla="*/ 4254476 h 4254476"/>
              <a:gd name="connsiteX10" fmla="*/ 2432726 w 12161520"/>
              <a:gd name="connsiteY10" fmla="*/ 4254476 h 4254476"/>
              <a:gd name="connsiteX11" fmla="*/ 0 w 12161520"/>
              <a:gd name="connsiteY11" fmla="*/ 4254476 h 425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61520" h="4254476">
                <a:moveTo>
                  <a:pt x="0" y="0"/>
                </a:moveTo>
                <a:lnTo>
                  <a:pt x="2598420" y="0"/>
                </a:lnTo>
                <a:lnTo>
                  <a:pt x="2598420" y="1723"/>
                </a:lnTo>
                <a:lnTo>
                  <a:pt x="6007100" y="1723"/>
                </a:lnTo>
                <a:lnTo>
                  <a:pt x="6007100" y="196139"/>
                </a:lnTo>
                <a:lnTo>
                  <a:pt x="6947440" y="196139"/>
                </a:lnTo>
                <a:lnTo>
                  <a:pt x="6947440" y="1723"/>
                </a:lnTo>
                <a:lnTo>
                  <a:pt x="12161520" y="1723"/>
                </a:lnTo>
                <a:lnTo>
                  <a:pt x="12161520" y="4254476"/>
                </a:lnTo>
                <a:lnTo>
                  <a:pt x="2598420" y="4254476"/>
                </a:lnTo>
                <a:lnTo>
                  <a:pt x="2432726" y="4254476"/>
                </a:lnTo>
                <a:lnTo>
                  <a:pt x="0" y="4254476"/>
                </a:lnTo>
                <a:close/>
              </a:path>
            </a:pathLst>
          </a:cu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EB1D4C0F-639A-4477-8D3D-EDC2860B91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2387600"/>
            <a:ext cx="914400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de-DE"/>
              <a:t>Green-GO Control V5</a:t>
            </a:r>
          </a:p>
        </p:txBody>
      </p:sp>
      <p:sp>
        <p:nvSpPr>
          <p:cNvPr id="40" name="Rechteck 39">
            <a:extLst>
              <a:ext uri="{FF2B5EF4-FFF2-40B4-BE49-F238E27FC236}">
                <a16:creationId xmlns:a16="http://schemas.microsoft.com/office/drawing/2014/main" id="{1C168888-4E71-472B-AEBF-1DC6FC4F9B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0" y="6029324"/>
            <a:ext cx="12192000" cy="847695"/>
          </a:xfrm>
          <a:prstGeom prst="rect">
            <a:avLst/>
          </a:prstGeom>
          <a:gradFill>
            <a:gsLst>
              <a:gs pos="85000">
                <a:schemeClr val="bg1"/>
              </a:gs>
              <a:gs pos="100000">
                <a:schemeClr val="lt1">
                  <a:shade val="100000"/>
                  <a:satMod val="115000"/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gradFill flip="none" rotWithShape="1">
                <a:gsLst>
                  <a:gs pos="0">
                    <a:schemeClr val="bg1"/>
                  </a:gs>
                  <a:gs pos="100000">
                    <a:schemeClr val="lt1">
                      <a:shade val="100000"/>
                      <a:satMod val="115000"/>
                      <a:alpha val="0"/>
                    </a:scheme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1494FA1F-F236-4590-96F4-D556258522A2}"/>
              </a:ext>
            </a:extLst>
          </p:cNvPr>
          <p:cNvSpPr txBox="1"/>
          <p:nvPr/>
        </p:nvSpPr>
        <p:spPr>
          <a:xfrm>
            <a:off x="3703320" y="6211131"/>
            <a:ext cx="8300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3200">
                <a:solidFill>
                  <a:srgbClr val="368A4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DIE BENUTZEROBERFLÄCHE</a:t>
            </a:r>
            <a:endParaRPr lang="de-DE" sz="3200" b="1">
              <a:solidFill>
                <a:srgbClr val="368A4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452FB6D8-06D3-4795-B7CD-6871B58659CA}"/>
              </a:ext>
            </a:extLst>
          </p:cNvPr>
          <p:cNvSpPr txBox="1"/>
          <p:nvPr/>
        </p:nvSpPr>
        <p:spPr>
          <a:xfrm>
            <a:off x="5781800" y="5913051"/>
            <a:ext cx="35146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>
                <a:solidFill>
                  <a:srgbClr val="F9B13F"/>
                </a:solidFill>
                <a:latin typeface="Segoe UI Semilight" panose="020B0402040204020203" pitchFamily="34" charset="0"/>
                <a:ea typeface="Roboto" panose="02000000000000000000" pitchFamily="2" charset="0"/>
                <a:cs typeface="Segoe UI Semilight" panose="020B0402040204020203" pitchFamily="34" charset="0"/>
              </a:rPr>
              <a:t>SOFTWARE</a:t>
            </a:r>
          </a:p>
        </p:txBody>
      </p:sp>
      <p:sp>
        <p:nvSpPr>
          <p:cNvPr id="36" name="Rechteck 35">
            <a:extLst>
              <a:ext uri="{FF2B5EF4-FFF2-40B4-BE49-F238E27FC236}">
                <a16:creationId xmlns:a16="http://schemas.microsoft.com/office/drawing/2014/main" id="{060D87D7-72AA-4333-B5E1-4155FE2D2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1190578"/>
          </a:xfrm>
          <a:prstGeom prst="rect">
            <a:avLst/>
          </a:prstGeom>
          <a:gradFill>
            <a:gsLst>
              <a:gs pos="85000">
                <a:schemeClr val="bg1"/>
              </a:gs>
              <a:gs pos="100000">
                <a:schemeClr val="lt1">
                  <a:shade val="100000"/>
                  <a:satMod val="115000"/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gradFill flip="none" rotWithShape="1">
                <a:gsLst>
                  <a:gs pos="0">
                    <a:schemeClr val="bg1"/>
                  </a:gs>
                  <a:gs pos="100000">
                    <a:schemeClr val="lt1">
                      <a:shade val="100000"/>
                      <a:satMod val="115000"/>
                      <a:alpha val="0"/>
                    </a:schemeClr>
                  </a:gs>
                </a:gsLst>
                <a:lin ang="5400000" scaled="1"/>
                <a:tileRect/>
              </a:gradFill>
            </a:endParaRPr>
          </a:p>
        </p:txBody>
      </p:sp>
      <p:pic>
        <p:nvPicPr>
          <p:cNvPr id="14" name="Grafik 13" descr="Green-GO">
            <a:extLst>
              <a:ext uri="{FF2B5EF4-FFF2-40B4-BE49-F238E27FC236}">
                <a16:creationId xmlns:a16="http://schemas.microsoft.com/office/drawing/2014/main" id="{34CFAFFE-E6D7-46C8-82F5-E56AAEA4186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9793" y="295217"/>
            <a:ext cx="1300924" cy="755374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DA38D69A-12A5-49A4-BEA1-3931618AF78D}"/>
              </a:ext>
            </a:extLst>
          </p:cNvPr>
          <p:cNvSpPr txBox="1"/>
          <p:nvPr/>
        </p:nvSpPr>
        <p:spPr>
          <a:xfrm>
            <a:off x="1769033" y="296039"/>
            <a:ext cx="2472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>
                <a:latin typeface="Segoe UI Semibold" panose="020B0702040204020203" pitchFamily="34" charset="0"/>
                <a:cs typeface="Segoe UI Semibold" panose="020B0702040204020203" pitchFamily="34" charset="0"/>
              </a:rPr>
              <a:t>WE NEED TO </a:t>
            </a:r>
            <a:r>
              <a:rPr lang="de-DE">
                <a:solidFill>
                  <a:srgbClr val="368A4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TALK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4722A414-DA54-4AB3-B477-0DF662A909F4}"/>
              </a:ext>
            </a:extLst>
          </p:cNvPr>
          <p:cNvSpPr txBox="1"/>
          <p:nvPr/>
        </p:nvSpPr>
        <p:spPr>
          <a:xfrm>
            <a:off x="1769032" y="622414"/>
            <a:ext cx="5474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>
                <a:latin typeface="Segoe UI Semilight"/>
                <a:cs typeface="Segoe UI Semilight"/>
              </a:rPr>
              <a:t>EIN FLEXIBLES INTERKOM SYSTEM MIT POTENTIAL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654D7EFA-E1B3-9498-F4E8-402B5FA1F230}"/>
              </a:ext>
            </a:extLst>
          </p:cNvPr>
          <p:cNvSpPr txBox="1"/>
          <p:nvPr/>
        </p:nvSpPr>
        <p:spPr>
          <a:xfrm>
            <a:off x="4396901" y="2943536"/>
            <a:ext cx="33981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54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Ansichten</a:t>
            </a:r>
          </a:p>
        </p:txBody>
      </p:sp>
      <p:pic>
        <p:nvPicPr>
          <p:cNvPr id="17" name="Grafik 16">
            <a:hlinkClick r:id="rId6" action="ppaction://hlinksldjump"/>
            <a:extLst>
              <a:ext uri="{FF2B5EF4-FFF2-40B4-BE49-F238E27FC236}">
                <a16:creationId xmlns:a16="http://schemas.microsoft.com/office/drawing/2014/main" id="{E3571AE0-E0B6-A48C-19D7-9DAB4F1AEE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344414" y="5526871"/>
            <a:ext cx="543088" cy="684763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1601074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6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EC99E473-D492-4F0A-84BF-5CB1BD8C3C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5580" y="1284037"/>
            <a:ext cx="6720840" cy="4254476"/>
          </a:xfrm>
          <a:prstGeom prst="rect">
            <a:avLst/>
          </a:prstGeom>
          <a:effectLst>
            <a:outerShdw blurRad="1143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9" name="Freihandform: Form 18">
            <a:extLst>
              <a:ext uri="{FF2B5EF4-FFF2-40B4-BE49-F238E27FC236}">
                <a16:creationId xmlns:a16="http://schemas.microsoft.com/office/drawing/2014/main" id="{3068E2BA-B042-E8BA-7DA5-4A49751E0D69}"/>
              </a:ext>
            </a:extLst>
          </p:cNvPr>
          <p:cNvSpPr/>
          <p:nvPr/>
        </p:nvSpPr>
        <p:spPr>
          <a:xfrm>
            <a:off x="2735579" y="1284037"/>
            <a:ext cx="6720841" cy="4254476"/>
          </a:xfrm>
          <a:custGeom>
            <a:avLst/>
            <a:gdLst>
              <a:gd name="connsiteX0" fmla="*/ 6720840 w 6720841"/>
              <a:gd name="connsiteY0" fmla="*/ 1163 h 4254476"/>
              <a:gd name="connsiteX1" fmla="*/ 6720841 w 6720841"/>
              <a:gd name="connsiteY1" fmla="*/ 1163 h 4254476"/>
              <a:gd name="connsiteX2" fmla="*/ 6720841 w 6720841"/>
              <a:gd name="connsiteY2" fmla="*/ 195563 h 4254476"/>
              <a:gd name="connsiteX3" fmla="*/ 6720840 w 6720841"/>
              <a:gd name="connsiteY3" fmla="*/ 195563 h 4254476"/>
              <a:gd name="connsiteX4" fmla="*/ 0 w 6720841"/>
              <a:gd name="connsiteY4" fmla="*/ 0 h 4254476"/>
              <a:gd name="connsiteX5" fmla="*/ 6720840 w 6720841"/>
              <a:gd name="connsiteY5" fmla="*/ 0 h 4254476"/>
              <a:gd name="connsiteX6" fmla="*/ 6720840 w 6720841"/>
              <a:gd name="connsiteY6" fmla="*/ 1163 h 4254476"/>
              <a:gd name="connsiteX7" fmla="*/ 5541647 w 6720841"/>
              <a:gd name="connsiteY7" fmla="*/ 1163 h 4254476"/>
              <a:gd name="connsiteX8" fmla="*/ 5541647 w 6720841"/>
              <a:gd name="connsiteY8" fmla="*/ 195563 h 4254476"/>
              <a:gd name="connsiteX9" fmla="*/ 6720840 w 6720841"/>
              <a:gd name="connsiteY9" fmla="*/ 195563 h 4254476"/>
              <a:gd name="connsiteX10" fmla="*/ 6720840 w 6720841"/>
              <a:gd name="connsiteY10" fmla="*/ 4254476 h 4254476"/>
              <a:gd name="connsiteX11" fmla="*/ 0 w 6720841"/>
              <a:gd name="connsiteY11" fmla="*/ 4254476 h 425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20841" h="4254476">
                <a:moveTo>
                  <a:pt x="6720840" y="1163"/>
                </a:moveTo>
                <a:lnTo>
                  <a:pt x="6720841" y="1163"/>
                </a:lnTo>
                <a:lnTo>
                  <a:pt x="6720841" y="195563"/>
                </a:lnTo>
                <a:lnTo>
                  <a:pt x="6720840" y="195563"/>
                </a:lnTo>
                <a:close/>
                <a:moveTo>
                  <a:pt x="0" y="0"/>
                </a:moveTo>
                <a:lnTo>
                  <a:pt x="6720840" y="0"/>
                </a:lnTo>
                <a:lnTo>
                  <a:pt x="6720840" y="1163"/>
                </a:lnTo>
                <a:lnTo>
                  <a:pt x="5541647" y="1163"/>
                </a:lnTo>
                <a:lnTo>
                  <a:pt x="5541647" y="195563"/>
                </a:lnTo>
                <a:lnTo>
                  <a:pt x="6720840" y="195563"/>
                </a:lnTo>
                <a:lnTo>
                  <a:pt x="6720840" y="4254476"/>
                </a:lnTo>
                <a:lnTo>
                  <a:pt x="0" y="4254476"/>
                </a:lnTo>
                <a:close/>
              </a:path>
            </a:pathLst>
          </a:cu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EB1D4C0F-639A-4477-8D3D-EDC2860B91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2387600"/>
            <a:ext cx="914400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de-DE"/>
              <a:t>Green-GO Control V5</a:t>
            </a:r>
          </a:p>
        </p:txBody>
      </p:sp>
      <p:sp>
        <p:nvSpPr>
          <p:cNvPr id="40" name="Rechteck 39">
            <a:extLst>
              <a:ext uri="{FF2B5EF4-FFF2-40B4-BE49-F238E27FC236}">
                <a16:creationId xmlns:a16="http://schemas.microsoft.com/office/drawing/2014/main" id="{1C168888-4E71-472B-AEBF-1DC6FC4F9B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0" y="6029324"/>
            <a:ext cx="12192000" cy="847695"/>
          </a:xfrm>
          <a:prstGeom prst="rect">
            <a:avLst/>
          </a:prstGeom>
          <a:gradFill>
            <a:gsLst>
              <a:gs pos="85000">
                <a:schemeClr val="bg1"/>
              </a:gs>
              <a:gs pos="100000">
                <a:schemeClr val="lt1">
                  <a:shade val="100000"/>
                  <a:satMod val="115000"/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gradFill flip="none" rotWithShape="1">
                <a:gsLst>
                  <a:gs pos="0">
                    <a:schemeClr val="bg1"/>
                  </a:gs>
                  <a:gs pos="100000">
                    <a:schemeClr val="lt1">
                      <a:shade val="100000"/>
                      <a:satMod val="115000"/>
                      <a:alpha val="0"/>
                    </a:scheme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1494FA1F-F236-4590-96F4-D556258522A2}"/>
              </a:ext>
            </a:extLst>
          </p:cNvPr>
          <p:cNvSpPr txBox="1"/>
          <p:nvPr/>
        </p:nvSpPr>
        <p:spPr>
          <a:xfrm>
            <a:off x="3703320" y="6211131"/>
            <a:ext cx="8300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3200">
                <a:solidFill>
                  <a:srgbClr val="368A4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DIE BENUTZEROBERFLÄCHE</a:t>
            </a:r>
            <a:endParaRPr lang="de-DE" sz="3200" b="1">
              <a:solidFill>
                <a:srgbClr val="368A4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452FB6D8-06D3-4795-B7CD-6871B58659CA}"/>
              </a:ext>
            </a:extLst>
          </p:cNvPr>
          <p:cNvSpPr txBox="1"/>
          <p:nvPr/>
        </p:nvSpPr>
        <p:spPr>
          <a:xfrm>
            <a:off x="5781800" y="5913051"/>
            <a:ext cx="35146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>
                <a:solidFill>
                  <a:srgbClr val="F9B13F"/>
                </a:solidFill>
                <a:latin typeface="Segoe UI Semilight" panose="020B0402040204020203" pitchFamily="34" charset="0"/>
                <a:ea typeface="Roboto" panose="02000000000000000000" pitchFamily="2" charset="0"/>
                <a:cs typeface="Segoe UI Semilight" panose="020B0402040204020203" pitchFamily="34" charset="0"/>
              </a:rPr>
              <a:t>SOFTWARE</a:t>
            </a:r>
          </a:p>
        </p:txBody>
      </p:sp>
      <p:sp>
        <p:nvSpPr>
          <p:cNvPr id="36" name="Rechteck 35">
            <a:extLst>
              <a:ext uri="{FF2B5EF4-FFF2-40B4-BE49-F238E27FC236}">
                <a16:creationId xmlns:a16="http://schemas.microsoft.com/office/drawing/2014/main" id="{060D87D7-72AA-4333-B5E1-4155FE2D2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1190578"/>
          </a:xfrm>
          <a:prstGeom prst="rect">
            <a:avLst/>
          </a:prstGeom>
          <a:gradFill>
            <a:gsLst>
              <a:gs pos="85000">
                <a:schemeClr val="bg1"/>
              </a:gs>
              <a:gs pos="100000">
                <a:schemeClr val="lt1">
                  <a:shade val="100000"/>
                  <a:satMod val="115000"/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gradFill flip="none" rotWithShape="1">
                <a:gsLst>
                  <a:gs pos="0">
                    <a:schemeClr val="bg1"/>
                  </a:gs>
                  <a:gs pos="100000">
                    <a:schemeClr val="lt1">
                      <a:shade val="100000"/>
                      <a:satMod val="115000"/>
                      <a:alpha val="0"/>
                    </a:schemeClr>
                  </a:gs>
                </a:gsLst>
                <a:lin ang="5400000" scaled="1"/>
                <a:tileRect/>
              </a:gradFill>
            </a:endParaRPr>
          </a:p>
        </p:txBody>
      </p:sp>
      <p:pic>
        <p:nvPicPr>
          <p:cNvPr id="14" name="Grafik 13" descr="Green-GO">
            <a:extLst>
              <a:ext uri="{FF2B5EF4-FFF2-40B4-BE49-F238E27FC236}">
                <a16:creationId xmlns:a16="http://schemas.microsoft.com/office/drawing/2014/main" id="{34CFAFFE-E6D7-46C8-82F5-E56AAEA4186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9793" y="295217"/>
            <a:ext cx="1300924" cy="755374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DA38D69A-12A5-49A4-BEA1-3931618AF78D}"/>
              </a:ext>
            </a:extLst>
          </p:cNvPr>
          <p:cNvSpPr txBox="1"/>
          <p:nvPr/>
        </p:nvSpPr>
        <p:spPr>
          <a:xfrm>
            <a:off x="1769033" y="296039"/>
            <a:ext cx="2472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>
                <a:latin typeface="Segoe UI Semibold" panose="020B0702040204020203" pitchFamily="34" charset="0"/>
                <a:cs typeface="Segoe UI Semibold" panose="020B0702040204020203" pitchFamily="34" charset="0"/>
              </a:rPr>
              <a:t>WE NEED TO </a:t>
            </a:r>
            <a:r>
              <a:rPr lang="de-DE">
                <a:solidFill>
                  <a:srgbClr val="368A4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TALK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4722A414-DA54-4AB3-B477-0DF662A909F4}"/>
              </a:ext>
            </a:extLst>
          </p:cNvPr>
          <p:cNvSpPr txBox="1"/>
          <p:nvPr/>
        </p:nvSpPr>
        <p:spPr>
          <a:xfrm>
            <a:off x="1769032" y="622414"/>
            <a:ext cx="5474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>
                <a:latin typeface="Segoe UI Semilight"/>
                <a:cs typeface="Segoe UI Semilight"/>
              </a:rPr>
              <a:t>EIN FLEXIBLES INTERKOM SYSTEM MIT POTENTIAL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654D7EFA-E1B3-9498-F4E8-402B5FA1F230}"/>
              </a:ext>
            </a:extLst>
          </p:cNvPr>
          <p:cNvSpPr txBox="1"/>
          <p:nvPr/>
        </p:nvSpPr>
        <p:spPr>
          <a:xfrm>
            <a:off x="4396901" y="2943536"/>
            <a:ext cx="33981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54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Tools</a:t>
            </a:r>
          </a:p>
        </p:txBody>
      </p:sp>
      <p:pic>
        <p:nvPicPr>
          <p:cNvPr id="17" name="Grafik 16">
            <a:hlinkClick r:id="rId5" action="ppaction://hlinksldjump"/>
            <a:extLst>
              <a:ext uri="{FF2B5EF4-FFF2-40B4-BE49-F238E27FC236}">
                <a16:creationId xmlns:a16="http://schemas.microsoft.com/office/drawing/2014/main" id="{11C4CC49-1633-2157-DBEA-475BCF48DD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344414" y="5526871"/>
            <a:ext cx="543088" cy="684763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09255500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EC99E473-D492-4F0A-84BF-5CB1BD8C3C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5580" y="1284037"/>
            <a:ext cx="6720840" cy="4254476"/>
          </a:xfrm>
          <a:prstGeom prst="rect">
            <a:avLst/>
          </a:prstGeom>
          <a:effectLst>
            <a:outerShdw blurRad="1143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7" name="Freihandform: Form 16">
            <a:extLst>
              <a:ext uri="{FF2B5EF4-FFF2-40B4-BE49-F238E27FC236}">
                <a16:creationId xmlns:a16="http://schemas.microsoft.com/office/drawing/2014/main" id="{2A941C3C-E7B3-5042-D991-4DAAFE32F355}"/>
              </a:ext>
            </a:extLst>
          </p:cNvPr>
          <p:cNvSpPr/>
          <p:nvPr/>
        </p:nvSpPr>
        <p:spPr>
          <a:xfrm>
            <a:off x="2735577" y="1284037"/>
            <a:ext cx="6720842" cy="4254476"/>
          </a:xfrm>
          <a:custGeom>
            <a:avLst/>
            <a:gdLst>
              <a:gd name="connsiteX0" fmla="*/ 1 w 6720842"/>
              <a:gd name="connsiteY0" fmla="*/ 4254211 h 4254476"/>
              <a:gd name="connsiteX1" fmla="*/ 6720841 w 6720842"/>
              <a:gd name="connsiteY1" fmla="*/ 4254211 h 4254476"/>
              <a:gd name="connsiteX2" fmla="*/ 6720841 w 6720842"/>
              <a:gd name="connsiteY2" fmla="*/ 4254476 h 4254476"/>
              <a:gd name="connsiteX3" fmla="*/ 1 w 6720842"/>
              <a:gd name="connsiteY3" fmla="*/ 4254476 h 4254476"/>
              <a:gd name="connsiteX4" fmla="*/ 6720841 w 6720842"/>
              <a:gd name="connsiteY4" fmla="*/ 4153411 h 4254476"/>
              <a:gd name="connsiteX5" fmla="*/ 6720842 w 6720842"/>
              <a:gd name="connsiteY5" fmla="*/ 4153411 h 4254476"/>
              <a:gd name="connsiteX6" fmla="*/ 6720842 w 6720842"/>
              <a:gd name="connsiteY6" fmla="*/ 4254211 h 4254476"/>
              <a:gd name="connsiteX7" fmla="*/ 6720841 w 6720842"/>
              <a:gd name="connsiteY7" fmla="*/ 4254211 h 4254476"/>
              <a:gd name="connsiteX8" fmla="*/ 0 w 6720842"/>
              <a:gd name="connsiteY8" fmla="*/ 4153411 h 4254476"/>
              <a:gd name="connsiteX9" fmla="*/ 1 w 6720842"/>
              <a:gd name="connsiteY9" fmla="*/ 4153411 h 4254476"/>
              <a:gd name="connsiteX10" fmla="*/ 1 w 6720842"/>
              <a:gd name="connsiteY10" fmla="*/ 4254211 h 4254476"/>
              <a:gd name="connsiteX11" fmla="*/ 0 w 6720842"/>
              <a:gd name="connsiteY11" fmla="*/ 4254211 h 4254476"/>
              <a:gd name="connsiteX12" fmla="*/ 1 w 6720842"/>
              <a:gd name="connsiteY12" fmla="*/ 0 h 4254476"/>
              <a:gd name="connsiteX13" fmla="*/ 6720841 w 6720842"/>
              <a:gd name="connsiteY13" fmla="*/ 0 h 4254476"/>
              <a:gd name="connsiteX14" fmla="*/ 6720841 w 6720842"/>
              <a:gd name="connsiteY14" fmla="*/ 4153411 h 4254476"/>
              <a:gd name="connsiteX15" fmla="*/ 1 w 6720842"/>
              <a:gd name="connsiteY15" fmla="*/ 4153411 h 425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720842" h="4254476">
                <a:moveTo>
                  <a:pt x="1" y="4254211"/>
                </a:moveTo>
                <a:lnTo>
                  <a:pt x="6720841" y="4254211"/>
                </a:lnTo>
                <a:lnTo>
                  <a:pt x="6720841" y="4254476"/>
                </a:lnTo>
                <a:lnTo>
                  <a:pt x="1" y="4254476"/>
                </a:lnTo>
                <a:close/>
                <a:moveTo>
                  <a:pt x="6720841" y="4153411"/>
                </a:moveTo>
                <a:lnTo>
                  <a:pt x="6720842" y="4153411"/>
                </a:lnTo>
                <a:lnTo>
                  <a:pt x="6720842" y="4254211"/>
                </a:lnTo>
                <a:lnTo>
                  <a:pt x="6720841" y="4254211"/>
                </a:lnTo>
                <a:close/>
                <a:moveTo>
                  <a:pt x="0" y="4153411"/>
                </a:moveTo>
                <a:lnTo>
                  <a:pt x="1" y="4153411"/>
                </a:lnTo>
                <a:lnTo>
                  <a:pt x="1" y="4254211"/>
                </a:lnTo>
                <a:lnTo>
                  <a:pt x="0" y="4254211"/>
                </a:lnTo>
                <a:close/>
                <a:moveTo>
                  <a:pt x="1" y="0"/>
                </a:moveTo>
                <a:lnTo>
                  <a:pt x="6720841" y="0"/>
                </a:lnTo>
                <a:lnTo>
                  <a:pt x="6720841" y="4153411"/>
                </a:lnTo>
                <a:lnTo>
                  <a:pt x="1" y="4153411"/>
                </a:lnTo>
                <a:close/>
              </a:path>
            </a:pathLst>
          </a:custGeom>
          <a:solidFill>
            <a:srgbClr val="FFFFFF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EB1D4C0F-639A-4477-8D3D-EDC2860B91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2387600"/>
            <a:ext cx="914400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de-DE"/>
              <a:t>Green-GO Control V5</a:t>
            </a:r>
          </a:p>
        </p:txBody>
      </p:sp>
      <p:sp>
        <p:nvSpPr>
          <p:cNvPr id="40" name="Rechteck 39">
            <a:extLst>
              <a:ext uri="{FF2B5EF4-FFF2-40B4-BE49-F238E27FC236}">
                <a16:creationId xmlns:a16="http://schemas.microsoft.com/office/drawing/2014/main" id="{1C168888-4E71-472B-AEBF-1DC6FC4F9B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0" y="6029324"/>
            <a:ext cx="12192000" cy="847695"/>
          </a:xfrm>
          <a:prstGeom prst="rect">
            <a:avLst/>
          </a:prstGeom>
          <a:gradFill>
            <a:gsLst>
              <a:gs pos="85000">
                <a:schemeClr val="bg1"/>
              </a:gs>
              <a:gs pos="100000">
                <a:schemeClr val="lt1">
                  <a:shade val="100000"/>
                  <a:satMod val="115000"/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gradFill flip="none" rotWithShape="1">
                <a:gsLst>
                  <a:gs pos="0">
                    <a:schemeClr val="bg1"/>
                  </a:gs>
                  <a:gs pos="100000">
                    <a:schemeClr val="lt1">
                      <a:shade val="100000"/>
                      <a:satMod val="115000"/>
                      <a:alpha val="0"/>
                    </a:scheme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1494FA1F-F236-4590-96F4-D556258522A2}"/>
              </a:ext>
            </a:extLst>
          </p:cNvPr>
          <p:cNvSpPr txBox="1"/>
          <p:nvPr/>
        </p:nvSpPr>
        <p:spPr>
          <a:xfrm>
            <a:off x="3703320" y="6211131"/>
            <a:ext cx="8300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3200">
                <a:solidFill>
                  <a:srgbClr val="368A4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DIE BENUTZEROBERFLÄCHE</a:t>
            </a:r>
            <a:endParaRPr lang="de-DE" sz="3200" b="1">
              <a:solidFill>
                <a:srgbClr val="368A4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452FB6D8-06D3-4795-B7CD-6871B58659CA}"/>
              </a:ext>
            </a:extLst>
          </p:cNvPr>
          <p:cNvSpPr txBox="1"/>
          <p:nvPr/>
        </p:nvSpPr>
        <p:spPr>
          <a:xfrm>
            <a:off x="5781800" y="5913051"/>
            <a:ext cx="35146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>
                <a:solidFill>
                  <a:srgbClr val="F9B13F"/>
                </a:solidFill>
                <a:latin typeface="Segoe UI Semilight" panose="020B0402040204020203" pitchFamily="34" charset="0"/>
                <a:ea typeface="Roboto" panose="02000000000000000000" pitchFamily="2" charset="0"/>
                <a:cs typeface="Segoe UI Semilight" panose="020B0402040204020203" pitchFamily="34" charset="0"/>
              </a:rPr>
              <a:t>SOFTWARE</a:t>
            </a:r>
          </a:p>
        </p:txBody>
      </p:sp>
      <p:sp>
        <p:nvSpPr>
          <p:cNvPr id="36" name="Rechteck 35">
            <a:extLst>
              <a:ext uri="{FF2B5EF4-FFF2-40B4-BE49-F238E27FC236}">
                <a16:creationId xmlns:a16="http://schemas.microsoft.com/office/drawing/2014/main" id="{060D87D7-72AA-4333-B5E1-4155FE2D2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1190578"/>
          </a:xfrm>
          <a:prstGeom prst="rect">
            <a:avLst/>
          </a:prstGeom>
          <a:gradFill>
            <a:gsLst>
              <a:gs pos="85000">
                <a:schemeClr val="bg1"/>
              </a:gs>
              <a:gs pos="100000">
                <a:schemeClr val="lt1">
                  <a:shade val="100000"/>
                  <a:satMod val="115000"/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gradFill flip="none" rotWithShape="1">
                <a:gsLst>
                  <a:gs pos="0">
                    <a:schemeClr val="bg1"/>
                  </a:gs>
                  <a:gs pos="100000">
                    <a:schemeClr val="lt1">
                      <a:shade val="100000"/>
                      <a:satMod val="115000"/>
                      <a:alpha val="0"/>
                    </a:schemeClr>
                  </a:gs>
                </a:gsLst>
                <a:lin ang="5400000" scaled="1"/>
                <a:tileRect/>
              </a:gradFill>
            </a:endParaRPr>
          </a:p>
        </p:txBody>
      </p:sp>
      <p:pic>
        <p:nvPicPr>
          <p:cNvPr id="14" name="Grafik 13" descr="Green-GO">
            <a:extLst>
              <a:ext uri="{FF2B5EF4-FFF2-40B4-BE49-F238E27FC236}">
                <a16:creationId xmlns:a16="http://schemas.microsoft.com/office/drawing/2014/main" id="{34CFAFFE-E6D7-46C8-82F5-E56AAEA4186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9793" y="295217"/>
            <a:ext cx="1300924" cy="755374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DA38D69A-12A5-49A4-BEA1-3931618AF78D}"/>
              </a:ext>
            </a:extLst>
          </p:cNvPr>
          <p:cNvSpPr txBox="1"/>
          <p:nvPr/>
        </p:nvSpPr>
        <p:spPr>
          <a:xfrm>
            <a:off x="1769033" y="296039"/>
            <a:ext cx="2472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>
                <a:latin typeface="Segoe UI Semibold" panose="020B0702040204020203" pitchFamily="34" charset="0"/>
                <a:cs typeface="Segoe UI Semibold" panose="020B0702040204020203" pitchFamily="34" charset="0"/>
              </a:rPr>
              <a:t>WE NEED TO </a:t>
            </a:r>
            <a:r>
              <a:rPr lang="de-DE">
                <a:solidFill>
                  <a:srgbClr val="368A4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TALK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4722A414-DA54-4AB3-B477-0DF662A909F4}"/>
              </a:ext>
            </a:extLst>
          </p:cNvPr>
          <p:cNvSpPr txBox="1"/>
          <p:nvPr/>
        </p:nvSpPr>
        <p:spPr>
          <a:xfrm>
            <a:off x="1769032" y="622414"/>
            <a:ext cx="5474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>
                <a:latin typeface="Segoe UI Semilight"/>
                <a:cs typeface="Segoe UI Semilight"/>
              </a:rPr>
              <a:t>EIN FLEXIBLES INTERKOM SYSTEM MIT POTENTIAL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654D7EFA-E1B3-9498-F4E8-402B5FA1F230}"/>
              </a:ext>
            </a:extLst>
          </p:cNvPr>
          <p:cNvSpPr txBox="1"/>
          <p:nvPr/>
        </p:nvSpPr>
        <p:spPr>
          <a:xfrm>
            <a:off x="4044284" y="2943536"/>
            <a:ext cx="41034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54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Statusleiste</a:t>
            </a:r>
          </a:p>
        </p:txBody>
      </p:sp>
      <p:pic>
        <p:nvPicPr>
          <p:cNvPr id="18" name="Grafik 17">
            <a:hlinkClick r:id="rId5" action="ppaction://hlinksldjump"/>
            <a:extLst>
              <a:ext uri="{FF2B5EF4-FFF2-40B4-BE49-F238E27FC236}">
                <a16:creationId xmlns:a16="http://schemas.microsoft.com/office/drawing/2014/main" id="{BC165CC9-2216-BCC3-06B7-9C336BF3E9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344414" y="5526871"/>
            <a:ext cx="543088" cy="684763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106825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EC99E473-D492-4F0A-84BF-5CB1BD8C3C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5580" y="1284037"/>
            <a:ext cx="6720840" cy="4254476"/>
          </a:xfrm>
          <a:prstGeom prst="rect">
            <a:avLst/>
          </a:prstGeom>
          <a:effectLst>
            <a:outerShdw blurRad="1143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7" name="Freihandform: Form 16">
            <a:extLst>
              <a:ext uri="{FF2B5EF4-FFF2-40B4-BE49-F238E27FC236}">
                <a16:creationId xmlns:a16="http://schemas.microsoft.com/office/drawing/2014/main" id="{FEE11C5F-806F-3A4E-C5D0-D32A3CBED179}"/>
              </a:ext>
            </a:extLst>
          </p:cNvPr>
          <p:cNvSpPr/>
          <p:nvPr/>
        </p:nvSpPr>
        <p:spPr>
          <a:xfrm>
            <a:off x="2735578" y="1284036"/>
            <a:ext cx="6720840" cy="4254476"/>
          </a:xfrm>
          <a:custGeom>
            <a:avLst/>
            <a:gdLst>
              <a:gd name="connsiteX0" fmla="*/ 1541 w 6720840"/>
              <a:gd name="connsiteY0" fmla="*/ 196137 h 4254476"/>
              <a:gd name="connsiteX1" fmla="*/ 1541 w 6720840"/>
              <a:gd name="connsiteY1" fmla="*/ 4156642 h 4254476"/>
              <a:gd name="connsiteX2" fmla="*/ 657703 w 6720840"/>
              <a:gd name="connsiteY2" fmla="*/ 4156642 h 4254476"/>
              <a:gd name="connsiteX3" fmla="*/ 657703 w 6720840"/>
              <a:gd name="connsiteY3" fmla="*/ 196137 h 4254476"/>
              <a:gd name="connsiteX4" fmla="*/ 0 w 6720840"/>
              <a:gd name="connsiteY4" fmla="*/ 0 h 4254476"/>
              <a:gd name="connsiteX5" fmla="*/ 6720840 w 6720840"/>
              <a:gd name="connsiteY5" fmla="*/ 0 h 4254476"/>
              <a:gd name="connsiteX6" fmla="*/ 6720840 w 6720840"/>
              <a:gd name="connsiteY6" fmla="*/ 4254476 h 4254476"/>
              <a:gd name="connsiteX7" fmla="*/ 0 w 6720840"/>
              <a:gd name="connsiteY7" fmla="*/ 4254476 h 425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720840" h="4254476">
                <a:moveTo>
                  <a:pt x="1541" y="196137"/>
                </a:moveTo>
                <a:lnTo>
                  <a:pt x="1541" y="4156642"/>
                </a:lnTo>
                <a:lnTo>
                  <a:pt x="657703" y="4156642"/>
                </a:lnTo>
                <a:lnTo>
                  <a:pt x="657703" y="196137"/>
                </a:lnTo>
                <a:close/>
                <a:moveTo>
                  <a:pt x="0" y="0"/>
                </a:moveTo>
                <a:lnTo>
                  <a:pt x="6720840" y="0"/>
                </a:lnTo>
                <a:lnTo>
                  <a:pt x="6720840" y="4254476"/>
                </a:lnTo>
                <a:lnTo>
                  <a:pt x="0" y="4254476"/>
                </a:lnTo>
                <a:close/>
              </a:path>
            </a:pathLst>
          </a:custGeom>
          <a:solidFill>
            <a:srgbClr val="FFFFFF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EB1D4C0F-639A-4477-8D3D-EDC2860B91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2387600"/>
            <a:ext cx="914400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de-DE"/>
              <a:t>Green-GO Control V5</a:t>
            </a:r>
          </a:p>
        </p:txBody>
      </p:sp>
      <p:sp>
        <p:nvSpPr>
          <p:cNvPr id="40" name="Rechteck 39">
            <a:extLst>
              <a:ext uri="{FF2B5EF4-FFF2-40B4-BE49-F238E27FC236}">
                <a16:creationId xmlns:a16="http://schemas.microsoft.com/office/drawing/2014/main" id="{1C168888-4E71-472B-AEBF-1DC6FC4F9B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0" y="6029324"/>
            <a:ext cx="12192000" cy="847695"/>
          </a:xfrm>
          <a:prstGeom prst="rect">
            <a:avLst/>
          </a:prstGeom>
          <a:gradFill>
            <a:gsLst>
              <a:gs pos="85000">
                <a:schemeClr val="bg1"/>
              </a:gs>
              <a:gs pos="100000">
                <a:schemeClr val="lt1">
                  <a:shade val="100000"/>
                  <a:satMod val="115000"/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gradFill flip="none" rotWithShape="1">
                <a:gsLst>
                  <a:gs pos="0">
                    <a:schemeClr val="bg1"/>
                  </a:gs>
                  <a:gs pos="100000">
                    <a:schemeClr val="lt1">
                      <a:shade val="100000"/>
                      <a:satMod val="115000"/>
                      <a:alpha val="0"/>
                    </a:scheme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1494FA1F-F236-4590-96F4-D556258522A2}"/>
              </a:ext>
            </a:extLst>
          </p:cNvPr>
          <p:cNvSpPr txBox="1"/>
          <p:nvPr/>
        </p:nvSpPr>
        <p:spPr>
          <a:xfrm>
            <a:off x="3703320" y="6211131"/>
            <a:ext cx="8300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3200">
                <a:solidFill>
                  <a:srgbClr val="368A4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DIE BENUTZEROBERFLÄCHE</a:t>
            </a:r>
            <a:endParaRPr lang="de-DE" sz="3200" b="1">
              <a:solidFill>
                <a:srgbClr val="368A4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452FB6D8-06D3-4795-B7CD-6871B58659CA}"/>
              </a:ext>
            </a:extLst>
          </p:cNvPr>
          <p:cNvSpPr txBox="1"/>
          <p:nvPr/>
        </p:nvSpPr>
        <p:spPr>
          <a:xfrm>
            <a:off x="5781800" y="5913051"/>
            <a:ext cx="35146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>
                <a:solidFill>
                  <a:srgbClr val="F9B13F"/>
                </a:solidFill>
                <a:latin typeface="Segoe UI Semilight" panose="020B0402040204020203" pitchFamily="34" charset="0"/>
                <a:ea typeface="Roboto" panose="02000000000000000000" pitchFamily="2" charset="0"/>
                <a:cs typeface="Segoe UI Semilight" panose="020B0402040204020203" pitchFamily="34" charset="0"/>
              </a:rPr>
              <a:t>SOFTWARE</a:t>
            </a:r>
          </a:p>
        </p:txBody>
      </p:sp>
      <p:sp>
        <p:nvSpPr>
          <p:cNvPr id="36" name="Rechteck 35">
            <a:extLst>
              <a:ext uri="{FF2B5EF4-FFF2-40B4-BE49-F238E27FC236}">
                <a16:creationId xmlns:a16="http://schemas.microsoft.com/office/drawing/2014/main" id="{060D87D7-72AA-4333-B5E1-4155FE2D2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1190578"/>
          </a:xfrm>
          <a:prstGeom prst="rect">
            <a:avLst/>
          </a:prstGeom>
          <a:gradFill>
            <a:gsLst>
              <a:gs pos="85000">
                <a:schemeClr val="bg1"/>
              </a:gs>
              <a:gs pos="100000">
                <a:schemeClr val="lt1">
                  <a:shade val="100000"/>
                  <a:satMod val="115000"/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gradFill flip="none" rotWithShape="1">
                <a:gsLst>
                  <a:gs pos="0">
                    <a:schemeClr val="bg1"/>
                  </a:gs>
                  <a:gs pos="100000">
                    <a:schemeClr val="lt1">
                      <a:shade val="100000"/>
                      <a:satMod val="115000"/>
                      <a:alpha val="0"/>
                    </a:schemeClr>
                  </a:gs>
                </a:gsLst>
                <a:lin ang="5400000" scaled="1"/>
                <a:tileRect/>
              </a:gradFill>
            </a:endParaRPr>
          </a:p>
        </p:txBody>
      </p:sp>
      <p:pic>
        <p:nvPicPr>
          <p:cNvPr id="14" name="Grafik 13" descr="Green-GO">
            <a:extLst>
              <a:ext uri="{FF2B5EF4-FFF2-40B4-BE49-F238E27FC236}">
                <a16:creationId xmlns:a16="http://schemas.microsoft.com/office/drawing/2014/main" id="{34CFAFFE-E6D7-46C8-82F5-E56AAEA4186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9793" y="295217"/>
            <a:ext cx="1300924" cy="755374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DA38D69A-12A5-49A4-BEA1-3931618AF78D}"/>
              </a:ext>
            </a:extLst>
          </p:cNvPr>
          <p:cNvSpPr txBox="1"/>
          <p:nvPr/>
        </p:nvSpPr>
        <p:spPr>
          <a:xfrm>
            <a:off x="1769033" y="296039"/>
            <a:ext cx="2472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>
                <a:latin typeface="Segoe UI Semibold" panose="020B0702040204020203" pitchFamily="34" charset="0"/>
                <a:cs typeface="Segoe UI Semibold" panose="020B0702040204020203" pitchFamily="34" charset="0"/>
              </a:rPr>
              <a:t>WE NEED TO </a:t>
            </a:r>
            <a:r>
              <a:rPr lang="de-DE">
                <a:solidFill>
                  <a:srgbClr val="368A4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TALK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4722A414-DA54-4AB3-B477-0DF662A909F4}"/>
              </a:ext>
            </a:extLst>
          </p:cNvPr>
          <p:cNvSpPr txBox="1"/>
          <p:nvPr/>
        </p:nvSpPr>
        <p:spPr>
          <a:xfrm>
            <a:off x="1769032" y="622414"/>
            <a:ext cx="5474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>
                <a:latin typeface="Segoe UI Semilight"/>
                <a:cs typeface="Segoe UI Semilight"/>
              </a:rPr>
              <a:t>EIN FLEXIBLES INTERKOM SYSTEM MIT POTENTIAL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654D7EFA-E1B3-9498-F4E8-402B5FA1F230}"/>
              </a:ext>
            </a:extLst>
          </p:cNvPr>
          <p:cNvSpPr txBox="1"/>
          <p:nvPr/>
        </p:nvSpPr>
        <p:spPr>
          <a:xfrm>
            <a:off x="3314697" y="2943536"/>
            <a:ext cx="55626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54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Index-</a:t>
            </a:r>
            <a:r>
              <a:rPr lang="de-DE" sz="5400" err="1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Tree</a:t>
            </a:r>
            <a:endParaRPr lang="de-DE" sz="5400">
              <a:solidFill>
                <a:schemeClr val="bg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8" name="Grafik 17">
            <a:hlinkClick r:id="rId5" action="ppaction://hlinksldjump"/>
            <a:extLst>
              <a:ext uri="{FF2B5EF4-FFF2-40B4-BE49-F238E27FC236}">
                <a16:creationId xmlns:a16="http://schemas.microsoft.com/office/drawing/2014/main" id="{7DC59397-7CDA-AFA3-9FAC-B9599154FB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344414" y="5526871"/>
            <a:ext cx="543088" cy="684763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39127287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EC99E473-D492-4F0A-84BF-5CB1BD8C3C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5580" y="1284037"/>
            <a:ext cx="6720840" cy="4254476"/>
          </a:xfrm>
          <a:prstGeom prst="rect">
            <a:avLst/>
          </a:prstGeom>
          <a:effectLst>
            <a:outerShdw blurRad="1143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7" name="Freihandform: Form 16">
            <a:extLst>
              <a:ext uri="{FF2B5EF4-FFF2-40B4-BE49-F238E27FC236}">
                <a16:creationId xmlns:a16="http://schemas.microsoft.com/office/drawing/2014/main" id="{3BE3DF6B-8DC9-AD96-73E1-060F7A991617}"/>
              </a:ext>
            </a:extLst>
          </p:cNvPr>
          <p:cNvSpPr/>
          <p:nvPr/>
        </p:nvSpPr>
        <p:spPr>
          <a:xfrm>
            <a:off x="2735578" y="1284037"/>
            <a:ext cx="6720840" cy="4254476"/>
          </a:xfrm>
          <a:custGeom>
            <a:avLst/>
            <a:gdLst>
              <a:gd name="connsiteX0" fmla="*/ 1541 w 6720840"/>
              <a:gd name="connsiteY0" fmla="*/ 196140 h 4254476"/>
              <a:gd name="connsiteX1" fmla="*/ 1541 w 6720840"/>
              <a:gd name="connsiteY1" fmla="*/ 330124 h 4254476"/>
              <a:gd name="connsiteX2" fmla="*/ 652940 w 6720840"/>
              <a:gd name="connsiteY2" fmla="*/ 330124 h 4254476"/>
              <a:gd name="connsiteX3" fmla="*/ 652940 w 6720840"/>
              <a:gd name="connsiteY3" fmla="*/ 196140 h 4254476"/>
              <a:gd name="connsiteX4" fmla="*/ 0 w 6720840"/>
              <a:gd name="connsiteY4" fmla="*/ 0 h 4254476"/>
              <a:gd name="connsiteX5" fmla="*/ 6720840 w 6720840"/>
              <a:gd name="connsiteY5" fmla="*/ 0 h 4254476"/>
              <a:gd name="connsiteX6" fmla="*/ 6720840 w 6720840"/>
              <a:gd name="connsiteY6" fmla="*/ 4254476 h 4254476"/>
              <a:gd name="connsiteX7" fmla="*/ 0 w 6720840"/>
              <a:gd name="connsiteY7" fmla="*/ 4254476 h 425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720840" h="4254476">
                <a:moveTo>
                  <a:pt x="1541" y="196140"/>
                </a:moveTo>
                <a:lnTo>
                  <a:pt x="1541" y="330124"/>
                </a:lnTo>
                <a:lnTo>
                  <a:pt x="652940" y="330124"/>
                </a:lnTo>
                <a:lnTo>
                  <a:pt x="652940" y="196140"/>
                </a:lnTo>
                <a:close/>
                <a:moveTo>
                  <a:pt x="0" y="0"/>
                </a:moveTo>
                <a:lnTo>
                  <a:pt x="6720840" y="0"/>
                </a:lnTo>
                <a:lnTo>
                  <a:pt x="6720840" y="4254476"/>
                </a:lnTo>
                <a:lnTo>
                  <a:pt x="0" y="4254476"/>
                </a:lnTo>
                <a:close/>
              </a:path>
            </a:pathLst>
          </a:cu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EB1D4C0F-639A-4477-8D3D-EDC2860B91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2387600"/>
            <a:ext cx="914400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de-DE"/>
              <a:t>Green-GO Control V5</a:t>
            </a:r>
          </a:p>
        </p:txBody>
      </p:sp>
      <p:sp>
        <p:nvSpPr>
          <p:cNvPr id="40" name="Rechteck 39">
            <a:extLst>
              <a:ext uri="{FF2B5EF4-FFF2-40B4-BE49-F238E27FC236}">
                <a16:creationId xmlns:a16="http://schemas.microsoft.com/office/drawing/2014/main" id="{1C168888-4E71-472B-AEBF-1DC6FC4F9B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0" y="6029324"/>
            <a:ext cx="12192000" cy="847695"/>
          </a:xfrm>
          <a:prstGeom prst="rect">
            <a:avLst/>
          </a:prstGeom>
          <a:gradFill>
            <a:gsLst>
              <a:gs pos="85000">
                <a:schemeClr val="bg1"/>
              </a:gs>
              <a:gs pos="100000">
                <a:schemeClr val="lt1">
                  <a:shade val="100000"/>
                  <a:satMod val="115000"/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gradFill flip="none" rotWithShape="1">
                <a:gsLst>
                  <a:gs pos="0">
                    <a:schemeClr val="bg1"/>
                  </a:gs>
                  <a:gs pos="100000">
                    <a:schemeClr val="lt1">
                      <a:shade val="100000"/>
                      <a:satMod val="115000"/>
                      <a:alpha val="0"/>
                    </a:scheme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1494FA1F-F236-4590-96F4-D556258522A2}"/>
              </a:ext>
            </a:extLst>
          </p:cNvPr>
          <p:cNvSpPr txBox="1"/>
          <p:nvPr/>
        </p:nvSpPr>
        <p:spPr>
          <a:xfrm>
            <a:off x="3703320" y="6211131"/>
            <a:ext cx="8300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3200">
                <a:solidFill>
                  <a:srgbClr val="368A4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DIE BENUTZEROBERFLÄCHE</a:t>
            </a:r>
            <a:endParaRPr lang="de-DE" sz="3200" b="1">
              <a:solidFill>
                <a:srgbClr val="368A4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452FB6D8-06D3-4795-B7CD-6871B58659CA}"/>
              </a:ext>
            </a:extLst>
          </p:cNvPr>
          <p:cNvSpPr txBox="1"/>
          <p:nvPr/>
        </p:nvSpPr>
        <p:spPr>
          <a:xfrm>
            <a:off x="5781800" y="5913051"/>
            <a:ext cx="35146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>
                <a:solidFill>
                  <a:srgbClr val="F9B13F"/>
                </a:solidFill>
                <a:latin typeface="Segoe UI Semilight" panose="020B0402040204020203" pitchFamily="34" charset="0"/>
                <a:ea typeface="Roboto" panose="02000000000000000000" pitchFamily="2" charset="0"/>
                <a:cs typeface="Segoe UI Semilight" panose="020B0402040204020203" pitchFamily="34" charset="0"/>
              </a:rPr>
              <a:t>SOFTWARE</a:t>
            </a:r>
          </a:p>
        </p:txBody>
      </p:sp>
      <p:sp>
        <p:nvSpPr>
          <p:cNvPr id="36" name="Rechteck 35">
            <a:extLst>
              <a:ext uri="{FF2B5EF4-FFF2-40B4-BE49-F238E27FC236}">
                <a16:creationId xmlns:a16="http://schemas.microsoft.com/office/drawing/2014/main" id="{060D87D7-72AA-4333-B5E1-4155FE2D2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1190578"/>
          </a:xfrm>
          <a:prstGeom prst="rect">
            <a:avLst/>
          </a:prstGeom>
          <a:gradFill>
            <a:gsLst>
              <a:gs pos="85000">
                <a:schemeClr val="bg1"/>
              </a:gs>
              <a:gs pos="100000">
                <a:schemeClr val="lt1">
                  <a:shade val="100000"/>
                  <a:satMod val="115000"/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gradFill flip="none" rotWithShape="1">
                <a:gsLst>
                  <a:gs pos="0">
                    <a:schemeClr val="bg1"/>
                  </a:gs>
                  <a:gs pos="100000">
                    <a:schemeClr val="lt1">
                      <a:shade val="100000"/>
                      <a:satMod val="115000"/>
                      <a:alpha val="0"/>
                    </a:schemeClr>
                  </a:gs>
                </a:gsLst>
                <a:lin ang="5400000" scaled="1"/>
                <a:tileRect/>
              </a:gradFill>
            </a:endParaRPr>
          </a:p>
        </p:txBody>
      </p:sp>
      <p:pic>
        <p:nvPicPr>
          <p:cNvPr id="14" name="Grafik 13" descr="Green-GO">
            <a:extLst>
              <a:ext uri="{FF2B5EF4-FFF2-40B4-BE49-F238E27FC236}">
                <a16:creationId xmlns:a16="http://schemas.microsoft.com/office/drawing/2014/main" id="{34CFAFFE-E6D7-46C8-82F5-E56AAEA4186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9793" y="295217"/>
            <a:ext cx="1300924" cy="755374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DA38D69A-12A5-49A4-BEA1-3931618AF78D}"/>
              </a:ext>
            </a:extLst>
          </p:cNvPr>
          <p:cNvSpPr txBox="1"/>
          <p:nvPr/>
        </p:nvSpPr>
        <p:spPr>
          <a:xfrm>
            <a:off x="1769033" y="296039"/>
            <a:ext cx="2472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>
                <a:latin typeface="Segoe UI Semibold" panose="020B0702040204020203" pitchFamily="34" charset="0"/>
                <a:cs typeface="Segoe UI Semibold" panose="020B0702040204020203" pitchFamily="34" charset="0"/>
              </a:rPr>
              <a:t>WE NEED TO </a:t>
            </a:r>
            <a:r>
              <a:rPr lang="de-DE">
                <a:solidFill>
                  <a:srgbClr val="368A4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TALK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4722A414-DA54-4AB3-B477-0DF662A909F4}"/>
              </a:ext>
            </a:extLst>
          </p:cNvPr>
          <p:cNvSpPr txBox="1"/>
          <p:nvPr/>
        </p:nvSpPr>
        <p:spPr>
          <a:xfrm>
            <a:off x="1769032" y="622414"/>
            <a:ext cx="5474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>
                <a:latin typeface="Segoe UI Semilight"/>
                <a:cs typeface="Segoe UI Semilight"/>
              </a:rPr>
              <a:t>EIN FLEXIBLES INTERKOM SYSTEM MIT POTENTIAL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654D7EFA-E1B3-9498-F4E8-402B5FA1F230}"/>
              </a:ext>
            </a:extLst>
          </p:cNvPr>
          <p:cNvSpPr txBox="1"/>
          <p:nvPr/>
        </p:nvSpPr>
        <p:spPr>
          <a:xfrm>
            <a:off x="3286122" y="2943536"/>
            <a:ext cx="56197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54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Suchfunktion</a:t>
            </a:r>
          </a:p>
        </p:txBody>
      </p:sp>
      <p:pic>
        <p:nvPicPr>
          <p:cNvPr id="18" name="Grafik 17">
            <a:hlinkClick r:id="rId5" action="ppaction://hlinksldjump"/>
            <a:extLst>
              <a:ext uri="{FF2B5EF4-FFF2-40B4-BE49-F238E27FC236}">
                <a16:creationId xmlns:a16="http://schemas.microsoft.com/office/drawing/2014/main" id="{6AA40404-D67F-040E-CDF7-8FB01AF1C8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344414" y="5526871"/>
            <a:ext cx="543088" cy="684763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448776031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EC99E473-D492-4F0A-84BF-5CB1BD8C3C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5580" y="1284037"/>
            <a:ext cx="6720840" cy="4254476"/>
          </a:xfrm>
          <a:prstGeom prst="rect">
            <a:avLst/>
          </a:prstGeom>
          <a:effectLst>
            <a:outerShdw blurRad="1143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8" name="Freihandform: Form 17">
            <a:extLst>
              <a:ext uri="{FF2B5EF4-FFF2-40B4-BE49-F238E27FC236}">
                <a16:creationId xmlns:a16="http://schemas.microsoft.com/office/drawing/2014/main" id="{A0030FA3-6C05-DEC4-8EC2-83F9A77B78E8}"/>
              </a:ext>
            </a:extLst>
          </p:cNvPr>
          <p:cNvSpPr/>
          <p:nvPr/>
        </p:nvSpPr>
        <p:spPr>
          <a:xfrm>
            <a:off x="2735578" y="1284037"/>
            <a:ext cx="6720840" cy="4254476"/>
          </a:xfrm>
          <a:custGeom>
            <a:avLst/>
            <a:gdLst>
              <a:gd name="connsiteX0" fmla="*/ 0 w 6720840"/>
              <a:gd name="connsiteY0" fmla="*/ 0 h 4254476"/>
              <a:gd name="connsiteX1" fmla="*/ 6720840 w 6720840"/>
              <a:gd name="connsiteY1" fmla="*/ 0 h 4254476"/>
              <a:gd name="connsiteX2" fmla="*/ 6720840 w 6720840"/>
              <a:gd name="connsiteY2" fmla="*/ 196138 h 4254476"/>
              <a:gd name="connsiteX3" fmla="*/ 650528 w 6720840"/>
              <a:gd name="connsiteY3" fmla="*/ 196138 h 4254476"/>
              <a:gd name="connsiteX4" fmla="*/ 650528 w 6720840"/>
              <a:gd name="connsiteY4" fmla="*/ 325738 h 4254476"/>
              <a:gd name="connsiteX5" fmla="*/ 6720840 w 6720840"/>
              <a:gd name="connsiteY5" fmla="*/ 325738 h 4254476"/>
              <a:gd name="connsiteX6" fmla="*/ 6720840 w 6720840"/>
              <a:gd name="connsiteY6" fmla="*/ 4254476 h 4254476"/>
              <a:gd name="connsiteX7" fmla="*/ 0 w 6720840"/>
              <a:gd name="connsiteY7" fmla="*/ 4254476 h 425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720840" h="4254476">
                <a:moveTo>
                  <a:pt x="0" y="0"/>
                </a:moveTo>
                <a:lnTo>
                  <a:pt x="6720840" y="0"/>
                </a:lnTo>
                <a:lnTo>
                  <a:pt x="6720840" y="196138"/>
                </a:lnTo>
                <a:lnTo>
                  <a:pt x="650528" y="196138"/>
                </a:lnTo>
                <a:lnTo>
                  <a:pt x="650528" y="325738"/>
                </a:lnTo>
                <a:lnTo>
                  <a:pt x="6720840" y="325738"/>
                </a:lnTo>
                <a:lnTo>
                  <a:pt x="6720840" y="4254476"/>
                </a:lnTo>
                <a:lnTo>
                  <a:pt x="0" y="4254476"/>
                </a:lnTo>
                <a:close/>
              </a:path>
            </a:pathLst>
          </a:custGeom>
          <a:solidFill>
            <a:srgbClr val="FFFFFF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EB1D4C0F-639A-4477-8D3D-EDC2860B91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2387600"/>
            <a:ext cx="914400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de-DE"/>
              <a:t>Green-GO Control V5</a:t>
            </a:r>
          </a:p>
        </p:txBody>
      </p:sp>
      <p:sp>
        <p:nvSpPr>
          <p:cNvPr id="40" name="Rechteck 39">
            <a:extLst>
              <a:ext uri="{FF2B5EF4-FFF2-40B4-BE49-F238E27FC236}">
                <a16:creationId xmlns:a16="http://schemas.microsoft.com/office/drawing/2014/main" id="{1C168888-4E71-472B-AEBF-1DC6FC4F9B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0" y="6029324"/>
            <a:ext cx="12192000" cy="847695"/>
          </a:xfrm>
          <a:prstGeom prst="rect">
            <a:avLst/>
          </a:prstGeom>
          <a:gradFill>
            <a:gsLst>
              <a:gs pos="85000">
                <a:schemeClr val="bg1"/>
              </a:gs>
              <a:gs pos="100000">
                <a:schemeClr val="lt1">
                  <a:shade val="100000"/>
                  <a:satMod val="115000"/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gradFill flip="none" rotWithShape="1">
                <a:gsLst>
                  <a:gs pos="0">
                    <a:schemeClr val="bg1"/>
                  </a:gs>
                  <a:gs pos="100000">
                    <a:schemeClr val="lt1">
                      <a:shade val="100000"/>
                      <a:satMod val="115000"/>
                      <a:alpha val="0"/>
                    </a:scheme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1494FA1F-F236-4590-96F4-D556258522A2}"/>
              </a:ext>
            </a:extLst>
          </p:cNvPr>
          <p:cNvSpPr txBox="1"/>
          <p:nvPr/>
        </p:nvSpPr>
        <p:spPr>
          <a:xfrm>
            <a:off x="3703320" y="6211131"/>
            <a:ext cx="8300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3200">
                <a:solidFill>
                  <a:srgbClr val="368A4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DIE BENUTZEROBERFLÄCHE</a:t>
            </a:r>
            <a:endParaRPr lang="de-DE" sz="3200" b="1">
              <a:solidFill>
                <a:srgbClr val="368A4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452FB6D8-06D3-4795-B7CD-6871B58659CA}"/>
              </a:ext>
            </a:extLst>
          </p:cNvPr>
          <p:cNvSpPr txBox="1"/>
          <p:nvPr/>
        </p:nvSpPr>
        <p:spPr>
          <a:xfrm>
            <a:off x="5781800" y="5913051"/>
            <a:ext cx="35146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>
                <a:solidFill>
                  <a:srgbClr val="F9B13F"/>
                </a:solidFill>
                <a:latin typeface="Segoe UI Semilight" panose="020B0402040204020203" pitchFamily="34" charset="0"/>
                <a:ea typeface="Roboto" panose="02000000000000000000" pitchFamily="2" charset="0"/>
                <a:cs typeface="Segoe UI Semilight" panose="020B0402040204020203" pitchFamily="34" charset="0"/>
              </a:rPr>
              <a:t>SOFTWARE</a:t>
            </a:r>
          </a:p>
        </p:txBody>
      </p:sp>
      <p:sp>
        <p:nvSpPr>
          <p:cNvPr id="36" name="Rechteck 35">
            <a:extLst>
              <a:ext uri="{FF2B5EF4-FFF2-40B4-BE49-F238E27FC236}">
                <a16:creationId xmlns:a16="http://schemas.microsoft.com/office/drawing/2014/main" id="{060D87D7-72AA-4333-B5E1-4155FE2D2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1190578"/>
          </a:xfrm>
          <a:prstGeom prst="rect">
            <a:avLst/>
          </a:prstGeom>
          <a:gradFill>
            <a:gsLst>
              <a:gs pos="85000">
                <a:schemeClr val="bg1"/>
              </a:gs>
              <a:gs pos="100000">
                <a:schemeClr val="lt1">
                  <a:shade val="100000"/>
                  <a:satMod val="115000"/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gradFill flip="none" rotWithShape="1">
                <a:gsLst>
                  <a:gs pos="0">
                    <a:schemeClr val="bg1"/>
                  </a:gs>
                  <a:gs pos="100000">
                    <a:schemeClr val="lt1">
                      <a:shade val="100000"/>
                      <a:satMod val="115000"/>
                      <a:alpha val="0"/>
                    </a:schemeClr>
                  </a:gs>
                </a:gsLst>
                <a:lin ang="5400000" scaled="1"/>
                <a:tileRect/>
              </a:gradFill>
            </a:endParaRPr>
          </a:p>
        </p:txBody>
      </p:sp>
      <p:pic>
        <p:nvPicPr>
          <p:cNvPr id="14" name="Grafik 13" descr="Green-GO">
            <a:extLst>
              <a:ext uri="{FF2B5EF4-FFF2-40B4-BE49-F238E27FC236}">
                <a16:creationId xmlns:a16="http://schemas.microsoft.com/office/drawing/2014/main" id="{34CFAFFE-E6D7-46C8-82F5-E56AAEA4186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9793" y="295217"/>
            <a:ext cx="1300924" cy="755374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DA38D69A-12A5-49A4-BEA1-3931618AF78D}"/>
              </a:ext>
            </a:extLst>
          </p:cNvPr>
          <p:cNvSpPr txBox="1"/>
          <p:nvPr/>
        </p:nvSpPr>
        <p:spPr>
          <a:xfrm>
            <a:off x="1769033" y="296039"/>
            <a:ext cx="2472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>
                <a:latin typeface="Segoe UI Semibold" panose="020B0702040204020203" pitchFamily="34" charset="0"/>
                <a:cs typeface="Segoe UI Semibold" panose="020B0702040204020203" pitchFamily="34" charset="0"/>
              </a:rPr>
              <a:t>WE NEED TO </a:t>
            </a:r>
            <a:r>
              <a:rPr lang="de-DE">
                <a:solidFill>
                  <a:srgbClr val="368A4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TALK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4722A414-DA54-4AB3-B477-0DF662A909F4}"/>
              </a:ext>
            </a:extLst>
          </p:cNvPr>
          <p:cNvSpPr txBox="1"/>
          <p:nvPr/>
        </p:nvSpPr>
        <p:spPr>
          <a:xfrm>
            <a:off x="1769032" y="622414"/>
            <a:ext cx="5474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>
                <a:latin typeface="Segoe UI Semilight"/>
                <a:cs typeface="Segoe UI Semilight"/>
              </a:rPr>
              <a:t>EIN FLEXIBLES INTERKOM SYSTEM MIT POTENTIAL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654D7EFA-E1B3-9498-F4E8-402B5FA1F230}"/>
              </a:ext>
            </a:extLst>
          </p:cNvPr>
          <p:cNvSpPr txBox="1"/>
          <p:nvPr/>
        </p:nvSpPr>
        <p:spPr>
          <a:xfrm>
            <a:off x="2895583" y="2943536"/>
            <a:ext cx="64008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54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Navigationsleiste</a:t>
            </a:r>
          </a:p>
        </p:txBody>
      </p:sp>
      <p:pic>
        <p:nvPicPr>
          <p:cNvPr id="17" name="Grafik 16">
            <a:hlinkClick r:id="rId5" action="ppaction://hlinksldjump"/>
            <a:extLst>
              <a:ext uri="{FF2B5EF4-FFF2-40B4-BE49-F238E27FC236}">
                <a16:creationId xmlns:a16="http://schemas.microsoft.com/office/drawing/2014/main" id="{89BBCFD5-325D-3A9D-12A1-D57AA31777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344414" y="5526871"/>
            <a:ext cx="543088" cy="684763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35721096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EC99E473-D492-4F0A-84BF-5CB1BD8C3C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5580" y="1284037"/>
            <a:ext cx="6720840" cy="4254476"/>
          </a:xfrm>
          <a:prstGeom prst="rect">
            <a:avLst/>
          </a:prstGeom>
          <a:effectLst>
            <a:outerShdw blurRad="1143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EB1D4C0F-639A-4477-8D3D-EDC2860B91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2387600"/>
            <a:ext cx="914400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de-DE"/>
              <a:t>Green-GO Control V5</a:t>
            </a:r>
          </a:p>
        </p:txBody>
      </p:sp>
      <p:sp>
        <p:nvSpPr>
          <p:cNvPr id="40" name="Rechteck 39">
            <a:extLst>
              <a:ext uri="{FF2B5EF4-FFF2-40B4-BE49-F238E27FC236}">
                <a16:creationId xmlns:a16="http://schemas.microsoft.com/office/drawing/2014/main" id="{1C168888-4E71-472B-AEBF-1DC6FC4F9B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0" y="6029324"/>
            <a:ext cx="12192000" cy="847695"/>
          </a:xfrm>
          <a:prstGeom prst="rect">
            <a:avLst/>
          </a:prstGeom>
          <a:gradFill>
            <a:gsLst>
              <a:gs pos="85000">
                <a:schemeClr val="bg1"/>
              </a:gs>
              <a:gs pos="100000">
                <a:schemeClr val="lt1">
                  <a:shade val="100000"/>
                  <a:satMod val="115000"/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gradFill flip="none" rotWithShape="1">
                <a:gsLst>
                  <a:gs pos="0">
                    <a:schemeClr val="bg1"/>
                  </a:gs>
                  <a:gs pos="100000">
                    <a:schemeClr val="lt1">
                      <a:shade val="100000"/>
                      <a:satMod val="115000"/>
                      <a:alpha val="0"/>
                    </a:scheme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1494FA1F-F236-4590-96F4-D556258522A2}"/>
              </a:ext>
            </a:extLst>
          </p:cNvPr>
          <p:cNvSpPr txBox="1"/>
          <p:nvPr/>
        </p:nvSpPr>
        <p:spPr>
          <a:xfrm>
            <a:off x="3703320" y="6211131"/>
            <a:ext cx="8300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3200">
                <a:solidFill>
                  <a:srgbClr val="368A4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DIE BENUTZEROBERFLÄCHE</a:t>
            </a:r>
            <a:endParaRPr lang="de-DE" sz="3200" b="1">
              <a:solidFill>
                <a:srgbClr val="368A4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452FB6D8-06D3-4795-B7CD-6871B58659CA}"/>
              </a:ext>
            </a:extLst>
          </p:cNvPr>
          <p:cNvSpPr txBox="1"/>
          <p:nvPr/>
        </p:nvSpPr>
        <p:spPr>
          <a:xfrm>
            <a:off x="5781800" y="5913051"/>
            <a:ext cx="35146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>
                <a:solidFill>
                  <a:srgbClr val="F9B13F"/>
                </a:solidFill>
                <a:latin typeface="Segoe UI Semilight" panose="020B0402040204020203" pitchFamily="34" charset="0"/>
                <a:ea typeface="Roboto" panose="02000000000000000000" pitchFamily="2" charset="0"/>
                <a:cs typeface="Segoe UI Semilight" panose="020B0402040204020203" pitchFamily="34" charset="0"/>
              </a:rPr>
              <a:t>SOFTWARE</a:t>
            </a:r>
          </a:p>
        </p:txBody>
      </p:sp>
      <p:sp>
        <p:nvSpPr>
          <p:cNvPr id="36" name="Rechteck 35">
            <a:extLst>
              <a:ext uri="{FF2B5EF4-FFF2-40B4-BE49-F238E27FC236}">
                <a16:creationId xmlns:a16="http://schemas.microsoft.com/office/drawing/2014/main" id="{060D87D7-72AA-4333-B5E1-4155FE2D2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1190578"/>
          </a:xfrm>
          <a:prstGeom prst="rect">
            <a:avLst/>
          </a:prstGeom>
          <a:gradFill>
            <a:gsLst>
              <a:gs pos="85000">
                <a:schemeClr val="bg1"/>
              </a:gs>
              <a:gs pos="100000">
                <a:schemeClr val="lt1">
                  <a:shade val="100000"/>
                  <a:satMod val="115000"/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gradFill flip="none" rotWithShape="1">
                <a:gsLst>
                  <a:gs pos="0">
                    <a:schemeClr val="bg1"/>
                  </a:gs>
                  <a:gs pos="100000">
                    <a:schemeClr val="lt1">
                      <a:shade val="100000"/>
                      <a:satMod val="115000"/>
                      <a:alpha val="0"/>
                    </a:schemeClr>
                  </a:gs>
                </a:gsLst>
                <a:lin ang="5400000" scaled="1"/>
                <a:tileRect/>
              </a:gradFill>
            </a:endParaRPr>
          </a:p>
        </p:txBody>
      </p:sp>
      <p:pic>
        <p:nvPicPr>
          <p:cNvPr id="14" name="Grafik 13" descr="Green-GO">
            <a:extLst>
              <a:ext uri="{FF2B5EF4-FFF2-40B4-BE49-F238E27FC236}">
                <a16:creationId xmlns:a16="http://schemas.microsoft.com/office/drawing/2014/main" id="{34CFAFFE-E6D7-46C8-82F5-E56AAEA4186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9793" y="295217"/>
            <a:ext cx="1300924" cy="755374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DA38D69A-12A5-49A4-BEA1-3931618AF78D}"/>
              </a:ext>
            </a:extLst>
          </p:cNvPr>
          <p:cNvSpPr txBox="1"/>
          <p:nvPr/>
        </p:nvSpPr>
        <p:spPr>
          <a:xfrm>
            <a:off x="1769033" y="296039"/>
            <a:ext cx="2472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>
                <a:latin typeface="Segoe UI Semibold" panose="020B0702040204020203" pitchFamily="34" charset="0"/>
                <a:cs typeface="Segoe UI Semibold" panose="020B0702040204020203" pitchFamily="34" charset="0"/>
              </a:rPr>
              <a:t>WE NEED TO </a:t>
            </a:r>
            <a:r>
              <a:rPr lang="de-DE">
                <a:solidFill>
                  <a:srgbClr val="368A4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TALK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4722A414-DA54-4AB3-B477-0DF662A909F4}"/>
              </a:ext>
            </a:extLst>
          </p:cNvPr>
          <p:cNvSpPr txBox="1"/>
          <p:nvPr/>
        </p:nvSpPr>
        <p:spPr>
          <a:xfrm>
            <a:off x="1769032" y="622414"/>
            <a:ext cx="5474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>
                <a:latin typeface="Segoe UI Semilight"/>
                <a:cs typeface="Segoe UI Semilight"/>
              </a:rPr>
              <a:t>EIN FLEXIBLES INTERKOM SYSTEM MIT POTENTIAL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654D7EFA-E1B3-9498-F4E8-402B5FA1F230}"/>
              </a:ext>
            </a:extLst>
          </p:cNvPr>
          <p:cNvSpPr txBox="1"/>
          <p:nvPr/>
        </p:nvSpPr>
        <p:spPr>
          <a:xfrm>
            <a:off x="3870957" y="2943536"/>
            <a:ext cx="50444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54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Inhaltsansicht</a:t>
            </a:r>
          </a:p>
        </p:txBody>
      </p:sp>
      <p:sp>
        <p:nvSpPr>
          <p:cNvPr id="17" name="Freihandform: Form 16">
            <a:extLst>
              <a:ext uri="{FF2B5EF4-FFF2-40B4-BE49-F238E27FC236}">
                <a16:creationId xmlns:a16="http://schemas.microsoft.com/office/drawing/2014/main" id="{909EC79A-28B4-323B-E26C-22C1371223E1}"/>
              </a:ext>
            </a:extLst>
          </p:cNvPr>
          <p:cNvSpPr/>
          <p:nvPr/>
        </p:nvSpPr>
        <p:spPr>
          <a:xfrm>
            <a:off x="2735578" y="1284037"/>
            <a:ext cx="6720840" cy="4254476"/>
          </a:xfrm>
          <a:custGeom>
            <a:avLst/>
            <a:gdLst>
              <a:gd name="connsiteX0" fmla="*/ 0 w 6720840"/>
              <a:gd name="connsiteY0" fmla="*/ 0 h 4254476"/>
              <a:gd name="connsiteX1" fmla="*/ 6720840 w 6720840"/>
              <a:gd name="connsiteY1" fmla="*/ 0 h 4254476"/>
              <a:gd name="connsiteX2" fmla="*/ 6720840 w 6720840"/>
              <a:gd name="connsiteY2" fmla="*/ 330123 h 4254476"/>
              <a:gd name="connsiteX3" fmla="*/ 650528 w 6720840"/>
              <a:gd name="connsiteY3" fmla="*/ 330123 h 4254476"/>
              <a:gd name="connsiteX4" fmla="*/ 650528 w 6720840"/>
              <a:gd name="connsiteY4" fmla="*/ 4146269 h 4254476"/>
              <a:gd name="connsiteX5" fmla="*/ 6720840 w 6720840"/>
              <a:gd name="connsiteY5" fmla="*/ 4146269 h 4254476"/>
              <a:gd name="connsiteX6" fmla="*/ 6720840 w 6720840"/>
              <a:gd name="connsiteY6" fmla="*/ 4254476 h 4254476"/>
              <a:gd name="connsiteX7" fmla="*/ 0 w 6720840"/>
              <a:gd name="connsiteY7" fmla="*/ 4254476 h 425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720840" h="4254476">
                <a:moveTo>
                  <a:pt x="0" y="0"/>
                </a:moveTo>
                <a:lnTo>
                  <a:pt x="6720840" y="0"/>
                </a:lnTo>
                <a:lnTo>
                  <a:pt x="6720840" y="330123"/>
                </a:lnTo>
                <a:lnTo>
                  <a:pt x="650528" y="330123"/>
                </a:lnTo>
                <a:lnTo>
                  <a:pt x="650528" y="4146269"/>
                </a:lnTo>
                <a:lnTo>
                  <a:pt x="6720840" y="4146269"/>
                </a:lnTo>
                <a:lnTo>
                  <a:pt x="6720840" y="4254476"/>
                </a:lnTo>
                <a:lnTo>
                  <a:pt x="0" y="4254476"/>
                </a:lnTo>
                <a:close/>
              </a:path>
            </a:pathLst>
          </a:custGeom>
          <a:solidFill>
            <a:srgbClr val="FFFFFF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pic>
        <p:nvPicPr>
          <p:cNvPr id="19" name="Grafik 18">
            <a:hlinkClick r:id="rId6" action="ppaction://hlinksldjump"/>
            <a:extLst>
              <a:ext uri="{FF2B5EF4-FFF2-40B4-BE49-F238E27FC236}">
                <a16:creationId xmlns:a16="http://schemas.microsoft.com/office/drawing/2014/main" id="{92FC62CC-4661-FA0B-BC19-EF473E151E5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344414" y="5526871"/>
            <a:ext cx="543088" cy="684763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07439852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EB1D4C0F-639A-4477-8D3D-EDC2860B91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2387600"/>
            <a:ext cx="914400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de-DE"/>
              <a:t>Green-GO Control V5</a:t>
            </a:r>
          </a:p>
        </p:txBody>
      </p:sp>
      <p:sp>
        <p:nvSpPr>
          <p:cNvPr id="40" name="Rechteck 39">
            <a:extLst>
              <a:ext uri="{FF2B5EF4-FFF2-40B4-BE49-F238E27FC236}">
                <a16:creationId xmlns:a16="http://schemas.microsoft.com/office/drawing/2014/main" id="{1C168888-4E71-472B-AEBF-1DC6FC4F9B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0" y="6029324"/>
            <a:ext cx="12192000" cy="847695"/>
          </a:xfrm>
          <a:prstGeom prst="rect">
            <a:avLst/>
          </a:prstGeom>
          <a:gradFill>
            <a:gsLst>
              <a:gs pos="85000">
                <a:schemeClr val="bg1"/>
              </a:gs>
              <a:gs pos="100000">
                <a:schemeClr val="lt1">
                  <a:shade val="100000"/>
                  <a:satMod val="115000"/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gradFill flip="none" rotWithShape="1">
                <a:gsLst>
                  <a:gs pos="0">
                    <a:schemeClr val="bg1"/>
                  </a:gs>
                  <a:gs pos="100000">
                    <a:schemeClr val="lt1">
                      <a:shade val="100000"/>
                      <a:satMod val="115000"/>
                      <a:alpha val="0"/>
                    </a:scheme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1494FA1F-F236-4590-96F4-D556258522A2}"/>
              </a:ext>
            </a:extLst>
          </p:cNvPr>
          <p:cNvSpPr txBox="1"/>
          <p:nvPr/>
        </p:nvSpPr>
        <p:spPr>
          <a:xfrm>
            <a:off x="3703320" y="6211131"/>
            <a:ext cx="8300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3200">
                <a:solidFill>
                  <a:srgbClr val="368A4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NEUE</a:t>
            </a:r>
            <a:r>
              <a:rPr lang="de-DE" sz="3200">
                <a:solidFill>
                  <a:srgbClr val="368A4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KONZEPTE</a:t>
            </a:r>
            <a:endParaRPr lang="de-DE" sz="3200" b="1">
              <a:solidFill>
                <a:srgbClr val="368A4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452FB6D8-06D3-4795-B7CD-6871B58659CA}"/>
              </a:ext>
            </a:extLst>
          </p:cNvPr>
          <p:cNvSpPr txBox="1"/>
          <p:nvPr/>
        </p:nvSpPr>
        <p:spPr>
          <a:xfrm>
            <a:off x="7725610" y="5913051"/>
            <a:ext cx="35146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>
                <a:solidFill>
                  <a:srgbClr val="F9B13F"/>
                </a:solidFill>
                <a:latin typeface="Segoe UI Semilight" panose="020B0402040204020203" pitchFamily="34" charset="0"/>
                <a:ea typeface="Roboto" panose="02000000000000000000" pitchFamily="2" charset="0"/>
                <a:cs typeface="Segoe UI Semilight" panose="020B0402040204020203" pitchFamily="34" charset="0"/>
              </a:rPr>
              <a:t>SOFTWARE</a:t>
            </a:r>
          </a:p>
        </p:txBody>
      </p:sp>
      <p:sp>
        <p:nvSpPr>
          <p:cNvPr id="36" name="Rechteck 35">
            <a:extLst>
              <a:ext uri="{FF2B5EF4-FFF2-40B4-BE49-F238E27FC236}">
                <a16:creationId xmlns:a16="http://schemas.microsoft.com/office/drawing/2014/main" id="{060D87D7-72AA-4333-B5E1-4155FE2D2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1190578"/>
          </a:xfrm>
          <a:prstGeom prst="rect">
            <a:avLst/>
          </a:prstGeom>
          <a:gradFill>
            <a:gsLst>
              <a:gs pos="85000">
                <a:schemeClr val="bg1"/>
              </a:gs>
              <a:gs pos="100000">
                <a:schemeClr val="lt1">
                  <a:shade val="100000"/>
                  <a:satMod val="115000"/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gradFill flip="none" rotWithShape="1">
                <a:gsLst>
                  <a:gs pos="0">
                    <a:schemeClr val="bg1"/>
                  </a:gs>
                  <a:gs pos="100000">
                    <a:schemeClr val="lt1">
                      <a:shade val="100000"/>
                      <a:satMod val="115000"/>
                      <a:alpha val="0"/>
                    </a:schemeClr>
                  </a:gs>
                </a:gsLst>
                <a:lin ang="5400000" scaled="1"/>
                <a:tileRect/>
              </a:gradFill>
            </a:endParaRPr>
          </a:p>
        </p:txBody>
      </p:sp>
      <p:pic>
        <p:nvPicPr>
          <p:cNvPr id="14" name="Grafik 13" descr="Green-GO">
            <a:extLst>
              <a:ext uri="{FF2B5EF4-FFF2-40B4-BE49-F238E27FC236}">
                <a16:creationId xmlns:a16="http://schemas.microsoft.com/office/drawing/2014/main" id="{34CFAFFE-E6D7-46C8-82F5-E56AAEA4186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9793" y="295217"/>
            <a:ext cx="1300924" cy="755374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DA38D69A-12A5-49A4-BEA1-3931618AF78D}"/>
              </a:ext>
            </a:extLst>
          </p:cNvPr>
          <p:cNvSpPr txBox="1"/>
          <p:nvPr/>
        </p:nvSpPr>
        <p:spPr>
          <a:xfrm>
            <a:off x="1769033" y="296039"/>
            <a:ext cx="2472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>
                <a:latin typeface="Segoe UI Semibold" panose="020B0702040204020203" pitchFamily="34" charset="0"/>
                <a:cs typeface="Segoe UI Semibold" panose="020B0702040204020203" pitchFamily="34" charset="0"/>
              </a:rPr>
              <a:t>WE NEED TO </a:t>
            </a:r>
            <a:r>
              <a:rPr lang="de-DE">
                <a:solidFill>
                  <a:srgbClr val="368A4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TALK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4722A414-DA54-4AB3-B477-0DF662A909F4}"/>
              </a:ext>
            </a:extLst>
          </p:cNvPr>
          <p:cNvSpPr txBox="1"/>
          <p:nvPr/>
        </p:nvSpPr>
        <p:spPr>
          <a:xfrm>
            <a:off x="1769032" y="622414"/>
            <a:ext cx="5474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>
                <a:latin typeface="Segoe UI Semilight"/>
                <a:cs typeface="Segoe UI Semilight"/>
              </a:rPr>
              <a:t>EIN FLEXIBLES INTERKOM SYSTEM MIT POTENTIAL</a:t>
            </a:r>
          </a:p>
        </p:txBody>
      </p:sp>
      <p:pic>
        <p:nvPicPr>
          <p:cNvPr id="19" name="Grafik 18">
            <a:hlinkClick r:id="rId5" action="ppaction://hlinksldjump"/>
            <a:extLst>
              <a:ext uri="{FF2B5EF4-FFF2-40B4-BE49-F238E27FC236}">
                <a16:creationId xmlns:a16="http://schemas.microsoft.com/office/drawing/2014/main" id="{92FC62CC-4661-FA0B-BC19-EF473E151E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344414" y="5526871"/>
            <a:ext cx="543088" cy="684763"/>
          </a:xfrm>
          <a:prstGeom prst="rect">
            <a:avLst/>
          </a:prstGeom>
          <a:effectLst/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CEEF2202-7439-9C00-A310-7F9648E73A58}"/>
              </a:ext>
            </a:extLst>
          </p:cNvPr>
          <p:cNvSpPr txBox="1"/>
          <p:nvPr/>
        </p:nvSpPr>
        <p:spPr>
          <a:xfrm>
            <a:off x="1734100" y="1373452"/>
            <a:ext cx="743933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600">
                <a:latin typeface="Segoe UI Semibold" panose="020B0702040204020203" pitchFamily="34" charset="0"/>
                <a:cs typeface="Segoe UI Semibold" panose="020B0702040204020203" pitchFamily="34" charset="0"/>
              </a:rPr>
              <a:t>Kanalmodi</a:t>
            </a:r>
            <a:r>
              <a:rPr lang="de-DE" sz="2600">
                <a:latin typeface="Segoe UI" panose="020B0502040204020203" pitchFamily="34" charset="0"/>
                <a:cs typeface="Segoe UI" panose="020B0502040204020203" pitchFamily="34" charset="0"/>
              </a:rPr>
              <a:t> für einfache Automatismen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4EFF982F-3BAA-3C7A-9A9C-6E459BB3BC91}"/>
              </a:ext>
            </a:extLst>
          </p:cNvPr>
          <p:cNvSpPr txBox="1"/>
          <p:nvPr/>
        </p:nvSpPr>
        <p:spPr>
          <a:xfrm>
            <a:off x="1734099" y="2030114"/>
            <a:ext cx="972710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600">
                <a:latin typeface="Segoe UI Semibold" panose="020B0702040204020203" pitchFamily="34" charset="0"/>
                <a:cs typeface="Segoe UI Semibold" panose="020B0702040204020203" pitchFamily="34" charset="0"/>
              </a:rPr>
              <a:t>Listen </a:t>
            </a:r>
            <a:r>
              <a:rPr lang="de-DE" sz="2600" err="1">
                <a:latin typeface="Segoe UI Semibold" panose="020B0702040204020203" pitchFamily="34" charset="0"/>
                <a:cs typeface="Segoe UI Semibold" panose="020B0702040204020203" pitchFamily="34" charset="0"/>
              </a:rPr>
              <a:t>Override</a:t>
            </a:r>
            <a:r>
              <a:rPr lang="de-DE" sz="2600"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de-DE" sz="2600">
                <a:latin typeface="Segoe UI" panose="020B0502040204020203" pitchFamily="34" charset="0"/>
                <a:cs typeface="Segoe UI" panose="020B0502040204020203" pitchFamily="34" charset="0"/>
              </a:rPr>
              <a:t>für direkte Rückfragen mit Gruppenkommandos</a:t>
            </a:r>
            <a:endParaRPr lang="de-DE" sz="2600" b="1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8" name="Grafik 17" descr="Check">
            <a:extLst>
              <a:ext uri="{FF2B5EF4-FFF2-40B4-BE49-F238E27FC236}">
                <a16:creationId xmlns:a16="http://schemas.microsoft.com/office/drawing/2014/main" id="{E6DC3AD2-DC3B-3F57-63F2-EE3A9977F8F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92892" y="1360399"/>
            <a:ext cx="457200" cy="457200"/>
          </a:xfrm>
          <a:prstGeom prst="rect">
            <a:avLst/>
          </a:prstGeom>
        </p:spPr>
      </p:pic>
      <p:pic>
        <p:nvPicPr>
          <p:cNvPr id="20" name="Grafik 19" descr="Check">
            <a:extLst>
              <a:ext uri="{FF2B5EF4-FFF2-40B4-BE49-F238E27FC236}">
                <a16:creationId xmlns:a16="http://schemas.microsoft.com/office/drawing/2014/main" id="{310F4D29-8BE2-00B1-4738-853A285A804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92892" y="2017099"/>
            <a:ext cx="457200" cy="457200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FE67B594-2EBC-E123-16B2-039A9DC45606}"/>
              </a:ext>
            </a:extLst>
          </p:cNvPr>
          <p:cNvSpPr txBox="1"/>
          <p:nvPr/>
        </p:nvSpPr>
        <p:spPr>
          <a:xfrm>
            <a:off x="1734099" y="2685572"/>
            <a:ext cx="867331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600">
                <a:latin typeface="Segoe UI Semibold" panose="020B0702040204020203" pitchFamily="34" charset="0"/>
                <a:cs typeface="Segoe UI Semibold" panose="020B0702040204020203" pitchFamily="34" charset="0"/>
              </a:rPr>
              <a:t>Output Routing </a:t>
            </a:r>
            <a:r>
              <a:rPr lang="de-DE" sz="2600">
                <a:latin typeface="Segoe UI" panose="020B0502040204020203" pitchFamily="34" charset="0"/>
                <a:cs typeface="Segoe UI" panose="020B0502040204020203" pitchFamily="34" charset="0"/>
              </a:rPr>
              <a:t>einzelner Kanäle</a:t>
            </a:r>
            <a:endParaRPr lang="de-DE" sz="2600" b="1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2" name="Grafik 21" descr="Check">
            <a:extLst>
              <a:ext uri="{FF2B5EF4-FFF2-40B4-BE49-F238E27FC236}">
                <a16:creationId xmlns:a16="http://schemas.microsoft.com/office/drawing/2014/main" id="{9DD2D918-6E99-BFA6-1C01-17B76860645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92892" y="2672557"/>
            <a:ext cx="457200" cy="457200"/>
          </a:xfrm>
          <a:prstGeom prst="rect">
            <a:avLst/>
          </a:prstGeom>
        </p:spPr>
      </p:pic>
      <p:sp>
        <p:nvSpPr>
          <p:cNvPr id="23" name="Textfeld 22">
            <a:extLst>
              <a:ext uri="{FF2B5EF4-FFF2-40B4-BE49-F238E27FC236}">
                <a16:creationId xmlns:a16="http://schemas.microsoft.com/office/drawing/2014/main" id="{B3AAC995-863E-1C27-0D92-7CB8AEBB4AA6}"/>
              </a:ext>
            </a:extLst>
          </p:cNvPr>
          <p:cNvSpPr txBox="1"/>
          <p:nvPr/>
        </p:nvSpPr>
        <p:spPr>
          <a:xfrm>
            <a:off x="1734099" y="3352626"/>
            <a:ext cx="867331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600">
                <a:latin typeface="Segoe UI Semibold" panose="020B0702040204020203" pitchFamily="34" charset="0"/>
                <a:cs typeface="Segoe UI Semibold" panose="020B0702040204020203" pitchFamily="34" charset="0"/>
              </a:rPr>
              <a:t>Räume</a:t>
            </a:r>
            <a:r>
              <a:rPr lang="de-DE" sz="2600">
                <a:latin typeface="Segoe UI" panose="020B0502040204020203" pitchFamily="34" charset="0"/>
                <a:cs typeface="Segoe UI" panose="020B0502040204020203" pitchFamily="34" charset="0"/>
              </a:rPr>
              <a:t> für besseres Signalrouting</a:t>
            </a:r>
            <a:endParaRPr lang="de-DE" sz="2600" b="1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4" name="Grafik 23" descr="Check">
            <a:extLst>
              <a:ext uri="{FF2B5EF4-FFF2-40B4-BE49-F238E27FC236}">
                <a16:creationId xmlns:a16="http://schemas.microsoft.com/office/drawing/2014/main" id="{951AB629-CAD7-D36C-C2D8-9C02464DB32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92892" y="3339611"/>
            <a:ext cx="457200" cy="457200"/>
          </a:xfrm>
          <a:prstGeom prst="rect">
            <a:avLst/>
          </a:prstGeom>
        </p:spPr>
      </p:pic>
      <p:sp>
        <p:nvSpPr>
          <p:cNvPr id="27" name="Textfeld 26">
            <a:extLst>
              <a:ext uri="{FF2B5EF4-FFF2-40B4-BE49-F238E27FC236}">
                <a16:creationId xmlns:a16="http://schemas.microsoft.com/office/drawing/2014/main" id="{FAD76651-E18A-2808-A9FC-C1FB37A3B015}"/>
              </a:ext>
            </a:extLst>
          </p:cNvPr>
          <p:cNvSpPr txBox="1"/>
          <p:nvPr/>
        </p:nvSpPr>
        <p:spPr>
          <a:xfrm>
            <a:off x="1734099" y="4018103"/>
            <a:ext cx="867331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600">
                <a:latin typeface="Segoe UI Semibold" panose="020B0702040204020203" pitchFamily="34" charset="0"/>
                <a:cs typeface="Segoe UI Semibold" panose="020B0702040204020203" pitchFamily="34" charset="0"/>
              </a:rPr>
              <a:t>Flex-Kanalliste</a:t>
            </a:r>
            <a:r>
              <a:rPr lang="de-DE" sz="2600">
                <a:latin typeface="Segoe UI" panose="020B0502040204020203" pitchFamily="34" charset="0"/>
                <a:cs typeface="Segoe UI" panose="020B0502040204020203" pitchFamily="34" charset="0"/>
              </a:rPr>
              <a:t> für wechselnden Direktzugriff</a:t>
            </a:r>
            <a:endParaRPr lang="de-DE" sz="2600" b="1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8" name="Grafik 27" descr="Check">
            <a:extLst>
              <a:ext uri="{FF2B5EF4-FFF2-40B4-BE49-F238E27FC236}">
                <a16:creationId xmlns:a16="http://schemas.microsoft.com/office/drawing/2014/main" id="{5C731D3B-2803-54BB-995E-4679A544520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92892" y="4005088"/>
            <a:ext cx="457200" cy="457200"/>
          </a:xfrm>
          <a:prstGeom prst="rect">
            <a:avLst/>
          </a:prstGeom>
        </p:spPr>
      </p:pic>
      <p:sp>
        <p:nvSpPr>
          <p:cNvPr id="31" name="Textfeld 30">
            <a:extLst>
              <a:ext uri="{FF2B5EF4-FFF2-40B4-BE49-F238E27FC236}">
                <a16:creationId xmlns:a16="http://schemas.microsoft.com/office/drawing/2014/main" id="{753F3786-D803-BCA4-CFD3-05BB94A3545C}"/>
              </a:ext>
            </a:extLst>
          </p:cNvPr>
          <p:cNvSpPr txBox="1"/>
          <p:nvPr/>
        </p:nvSpPr>
        <p:spPr>
          <a:xfrm>
            <a:off x="1734099" y="4683580"/>
            <a:ext cx="950612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600">
                <a:latin typeface="Segoe UI Semibold" panose="020B0702040204020203" pitchFamily="34" charset="0"/>
                <a:cs typeface="Segoe UI Semibold" panose="020B0702040204020203" pitchFamily="34" charset="0"/>
              </a:rPr>
              <a:t>Geräteprofile</a:t>
            </a:r>
            <a:r>
              <a:rPr lang="de-DE" sz="2600">
                <a:latin typeface="Segoe UI" panose="020B0502040204020203" pitchFamily="34" charset="0"/>
                <a:cs typeface="Segoe UI" panose="020B0502040204020203" pitchFamily="34" charset="0"/>
              </a:rPr>
              <a:t> mit grafischer Vorschau und allen Einstellungen</a:t>
            </a:r>
            <a:endParaRPr lang="de-DE" sz="2600" b="1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4" name="Grafik 33" descr="Check">
            <a:extLst>
              <a:ext uri="{FF2B5EF4-FFF2-40B4-BE49-F238E27FC236}">
                <a16:creationId xmlns:a16="http://schemas.microsoft.com/office/drawing/2014/main" id="{0FCF56F6-FB6B-79C5-9C0B-208FC6E660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92892" y="4670565"/>
            <a:ext cx="457200" cy="457200"/>
          </a:xfrm>
          <a:prstGeom prst="rect">
            <a:avLst/>
          </a:prstGeom>
        </p:spPr>
      </p:pic>
      <p:sp>
        <p:nvSpPr>
          <p:cNvPr id="38" name="Textfeld 37">
            <a:extLst>
              <a:ext uri="{FF2B5EF4-FFF2-40B4-BE49-F238E27FC236}">
                <a16:creationId xmlns:a16="http://schemas.microsoft.com/office/drawing/2014/main" id="{22CEF089-5FFF-C0D6-3233-A70636100F67}"/>
              </a:ext>
            </a:extLst>
          </p:cNvPr>
          <p:cNvSpPr txBox="1"/>
          <p:nvPr/>
        </p:nvSpPr>
        <p:spPr>
          <a:xfrm>
            <a:off x="1734099" y="5363782"/>
            <a:ext cx="950612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600">
                <a:latin typeface="Segoe UI Semibold" panose="020B0702040204020203" pitchFamily="34" charset="0"/>
                <a:cs typeface="Segoe UI Semibold" panose="020B0702040204020203" pitchFamily="34" charset="0"/>
              </a:rPr>
              <a:t>Templates </a:t>
            </a:r>
            <a:r>
              <a:rPr lang="de-DE" sz="2600">
                <a:latin typeface="Segoe UI" panose="020B0502040204020203" pitchFamily="34" charset="0"/>
                <a:cs typeface="Segoe UI" panose="020B0502040204020203" pitchFamily="34" charset="0"/>
              </a:rPr>
              <a:t>&amp; Einstellungskarten</a:t>
            </a:r>
            <a:endParaRPr lang="de-DE" sz="2600" b="1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9" name="Grafik 38" descr="Check">
            <a:extLst>
              <a:ext uri="{FF2B5EF4-FFF2-40B4-BE49-F238E27FC236}">
                <a16:creationId xmlns:a16="http://schemas.microsoft.com/office/drawing/2014/main" id="{3B7C2B97-300F-6436-A8C1-507D0B25F5C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92892" y="5350767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8161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75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7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75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75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  <p:bldP spid="21" grpId="0"/>
      <p:bldP spid="23" grpId="0"/>
      <p:bldP spid="27" grpId="0"/>
      <p:bldP spid="31" grpId="0"/>
      <p:bldP spid="38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agline">
            <a:extLst>
              <a:ext uri="{FF2B5EF4-FFF2-40B4-BE49-F238E27FC236}">
                <a16:creationId xmlns:a16="http://schemas.microsoft.com/office/drawing/2014/main" id="{87CEC856-2CE5-456A-A293-B6475058135B}"/>
              </a:ext>
            </a:extLst>
          </p:cNvPr>
          <p:cNvSpPr txBox="1"/>
          <p:nvPr/>
        </p:nvSpPr>
        <p:spPr>
          <a:xfrm>
            <a:off x="1769032" y="622414"/>
            <a:ext cx="5474831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e-DE">
                <a:latin typeface="Segoe UI Semilight"/>
                <a:cs typeface="Segoe UI Semilight"/>
              </a:rPr>
              <a:t>EIN FLEXIBLES INTERKOM SYSTEM MIT POTENTIAL</a:t>
            </a:r>
          </a:p>
        </p:txBody>
      </p:sp>
      <p:sp>
        <p:nvSpPr>
          <p:cNvPr id="20" name="We need to talk">
            <a:extLst>
              <a:ext uri="{FF2B5EF4-FFF2-40B4-BE49-F238E27FC236}">
                <a16:creationId xmlns:a16="http://schemas.microsoft.com/office/drawing/2014/main" id="{ED694B4D-B89B-471A-9531-93A33B6D4711}"/>
              </a:ext>
            </a:extLst>
          </p:cNvPr>
          <p:cNvSpPr txBox="1"/>
          <p:nvPr/>
        </p:nvSpPr>
        <p:spPr>
          <a:xfrm>
            <a:off x="1769033" y="296039"/>
            <a:ext cx="2472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>
                <a:latin typeface="Segoe UI Semibold" panose="020B0702040204020203" pitchFamily="34" charset="0"/>
                <a:cs typeface="Segoe UI Semibold" panose="020B0702040204020203" pitchFamily="34" charset="0"/>
              </a:rPr>
              <a:t>WE NEED TO </a:t>
            </a:r>
            <a:r>
              <a:rPr lang="de-DE">
                <a:solidFill>
                  <a:srgbClr val="368A4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TALK</a:t>
            </a:r>
          </a:p>
        </p:txBody>
      </p:sp>
      <p:pic>
        <p:nvPicPr>
          <p:cNvPr id="8" name="Green-GO Logo" descr="Green-GO">
            <a:extLst>
              <a:ext uri="{FF2B5EF4-FFF2-40B4-BE49-F238E27FC236}">
                <a16:creationId xmlns:a16="http://schemas.microsoft.com/office/drawing/2014/main" id="{72FF4553-0668-41CA-842D-AAB5D2E03EE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9793" y="295217"/>
            <a:ext cx="1300924" cy="755374"/>
          </a:xfrm>
          <a:prstGeom prst="rect">
            <a:avLst/>
          </a:prstGeom>
        </p:spPr>
      </p:pic>
      <p:sp>
        <p:nvSpPr>
          <p:cNvPr id="3" name="Index Titel">
            <a:extLst>
              <a:ext uri="{FF2B5EF4-FFF2-40B4-BE49-F238E27FC236}">
                <a16:creationId xmlns:a16="http://schemas.microsoft.com/office/drawing/2014/main" id="{2F2AF33C-BAA6-4C2A-AEA2-EB49D8149F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2387600"/>
            <a:ext cx="914400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de-DE"/>
              <a:t>Index (0)</a:t>
            </a:r>
          </a:p>
        </p:txBody>
      </p:sp>
      <p:sp>
        <p:nvSpPr>
          <p:cNvPr id="4" name="Rechteck: abgerundete Ecken 3">
            <a:extLst>
              <a:ext uri="{FF2B5EF4-FFF2-40B4-BE49-F238E27FC236}">
                <a16:creationId xmlns:a16="http://schemas.microsoft.com/office/drawing/2014/main" id="{CAD7E86E-A390-6822-D148-3D0DBE1E5FC0}"/>
              </a:ext>
            </a:extLst>
          </p:cNvPr>
          <p:cNvSpPr/>
          <p:nvPr/>
        </p:nvSpPr>
        <p:spPr>
          <a:xfrm>
            <a:off x="2691951" y="1407033"/>
            <a:ext cx="9500049" cy="948300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Freihandform: Form 28">
            <a:extLst>
              <a:ext uri="{FF2B5EF4-FFF2-40B4-BE49-F238E27FC236}">
                <a16:creationId xmlns:a16="http://schemas.microsoft.com/office/drawing/2014/main" id="{A458191F-B76C-D3F3-9C2A-24C26CD6EA39}"/>
              </a:ext>
            </a:extLst>
          </p:cNvPr>
          <p:cNvSpPr/>
          <p:nvPr/>
        </p:nvSpPr>
        <p:spPr>
          <a:xfrm>
            <a:off x="6116279" y="1291110"/>
            <a:ext cx="8533" cy="8533"/>
          </a:xfrm>
          <a:custGeom>
            <a:avLst/>
            <a:gdLst/>
            <a:ahLst/>
            <a:cxnLst/>
            <a:rect l="l" t="t" r="r" b="b"/>
            <a:pathLst>
              <a:path w="8533" h="8533"/>
            </a:pathLst>
          </a:custGeom>
          <a:noFill/>
          <a:ln w="25469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30" name="Freihandform: Form 29">
            <a:extLst>
              <a:ext uri="{FF2B5EF4-FFF2-40B4-BE49-F238E27FC236}">
                <a16:creationId xmlns:a16="http://schemas.microsoft.com/office/drawing/2014/main" id="{65CA3480-EE94-6AD6-16E7-CAB8C40F6124}"/>
              </a:ext>
            </a:extLst>
          </p:cNvPr>
          <p:cNvSpPr/>
          <p:nvPr/>
        </p:nvSpPr>
        <p:spPr>
          <a:xfrm>
            <a:off x="6116279" y="1291110"/>
            <a:ext cx="8533" cy="8533"/>
          </a:xfrm>
          <a:custGeom>
            <a:avLst/>
            <a:gdLst/>
            <a:ahLst/>
            <a:cxnLst/>
            <a:rect l="l" t="t" r="r" b="b"/>
            <a:pathLst>
              <a:path w="8533" h="8533"/>
            </a:pathLst>
          </a:custGeom>
          <a:noFill/>
          <a:ln w="25469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57" name="Sprechstellen">
            <a:extLst>
              <a:ext uri="{FF2B5EF4-FFF2-40B4-BE49-F238E27FC236}">
                <a16:creationId xmlns:a16="http://schemas.microsoft.com/office/drawing/2014/main" id="{2F90C66F-386B-0233-445F-256F17024B1A}"/>
              </a:ext>
            </a:extLst>
          </p:cNvPr>
          <p:cNvSpPr txBox="1"/>
          <p:nvPr/>
        </p:nvSpPr>
        <p:spPr>
          <a:xfrm rot="16200000">
            <a:off x="-1890469" y="3522352"/>
            <a:ext cx="625052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5000">
                <a:latin typeface="Segoe UI Black" panose="020B0A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THEMEN</a:t>
            </a:r>
            <a:r>
              <a:rPr lang="de-DE" sz="5000">
                <a:solidFill>
                  <a:schemeClr val="bg1">
                    <a:lumMod val="6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INDEX</a:t>
            </a:r>
            <a:endParaRPr lang="de-DE" sz="5000">
              <a:solidFill>
                <a:schemeClr val="bg1">
                  <a:lumMod val="65000"/>
                </a:schemeClr>
              </a:solidFill>
              <a:latin typeface="Segoe UI Semibold" panose="020B0702040204020203" pitchFamily="34" charset="0"/>
              <a:ea typeface="Roboto" panose="02000000000000000000" pitchFamily="2" charset="0"/>
              <a:cs typeface="Segoe UI Semibold" panose="020B0702040204020203" pitchFamily="34" charset="0"/>
            </a:endParaRPr>
          </a:p>
        </p:txBody>
      </p:sp>
      <p:sp>
        <p:nvSpPr>
          <p:cNvPr id="58" name="Rechteck: abgerundete Ecken 57">
            <a:extLst>
              <a:ext uri="{FF2B5EF4-FFF2-40B4-BE49-F238E27FC236}">
                <a16:creationId xmlns:a16="http://schemas.microsoft.com/office/drawing/2014/main" id="{F274E17E-4635-9507-A7B6-C52DEDDED438}"/>
              </a:ext>
            </a:extLst>
          </p:cNvPr>
          <p:cNvSpPr/>
          <p:nvPr/>
        </p:nvSpPr>
        <p:spPr>
          <a:xfrm>
            <a:off x="2683418" y="2440269"/>
            <a:ext cx="9508952" cy="947481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0" name="Freihandform: Form 59">
            <a:extLst>
              <a:ext uri="{FF2B5EF4-FFF2-40B4-BE49-F238E27FC236}">
                <a16:creationId xmlns:a16="http://schemas.microsoft.com/office/drawing/2014/main" id="{EEAA9DA1-7259-947E-F69E-9B3E2913FED7}"/>
              </a:ext>
            </a:extLst>
          </p:cNvPr>
          <p:cNvSpPr/>
          <p:nvPr/>
        </p:nvSpPr>
        <p:spPr>
          <a:xfrm>
            <a:off x="4592278" y="2469836"/>
            <a:ext cx="8533" cy="8533"/>
          </a:xfrm>
          <a:custGeom>
            <a:avLst/>
            <a:gdLst/>
            <a:ahLst/>
            <a:cxnLst/>
            <a:rect l="l" t="t" r="r" b="b"/>
            <a:pathLst>
              <a:path w="8533" h="8533"/>
            </a:pathLst>
          </a:custGeom>
          <a:noFill/>
          <a:ln w="25469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61" name="Freihandform: Form 60">
            <a:extLst>
              <a:ext uri="{FF2B5EF4-FFF2-40B4-BE49-F238E27FC236}">
                <a16:creationId xmlns:a16="http://schemas.microsoft.com/office/drawing/2014/main" id="{05F9A74D-2035-C6B1-DDD4-E5F391DF0950}"/>
              </a:ext>
            </a:extLst>
          </p:cNvPr>
          <p:cNvSpPr/>
          <p:nvPr/>
        </p:nvSpPr>
        <p:spPr>
          <a:xfrm>
            <a:off x="4592278" y="2469836"/>
            <a:ext cx="8533" cy="8533"/>
          </a:xfrm>
          <a:custGeom>
            <a:avLst/>
            <a:gdLst/>
            <a:ahLst/>
            <a:cxnLst/>
            <a:rect l="l" t="t" r="r" b="b"/>
            <a:pathLst>
              <a:path w="8533" h="8533"/>
            </a:pathLst>
          </a:custGeom>
          <a:noFill/>
          <a:ln w="25469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67" name="Rechteck: abgerundete Ecken 66">
            <a:extLst>
              <a:ext uri="{FF2B5EF4-FFF2-40B4-BE49-F238E27FC236}">
                <a16:creationId xmlns:a16="http://schemas.microsoft.com/office/drawing/2014/main" id="{6C3559A2-AFA7-A0D6-AB6E-D3B222D7908C}"/>
              </a:ext>
            </a:extLst>
          </p:cNvPr>
          <p:cNvSpPr/>
          <p:nvPr/>
        </p:nvSpPr>
        <p:spPr>
          <a:xfrm>
            <a:off x="2691948" y="5561346"/>
            <a:ext cx="9500422" cy="942882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9" name="Freihandform: Form 68">
            <a:extLst>
              <a:ext uri="{FF2B5EF4-FFF2-40B4-BE49-F238E27FC236}">
                <a16:creationId xmlns:a16="http://schemas.microsoft.com/office/drawing/2014/main" id="{7C700B4E-7940-CD43-1F58-500985BA0236}"/>
              </a:ext>
            </a:extLst>
          </p:cNvPr>
          <p:cNvSpPr/>
          <p:nvPr/>
        </p:nvSpPr>
        <p:spPr>
          <a:xfrm>
            <a:off x="4592278" y="3553312"/>
            <a:ext cx="8533" cy="8533"/>
          </a:xfrm>
          <a:custGeom>
            <a:avLst/>
            <a:gdLst/>
            <a:ahLst/>
            <a:cxnLst/>
            <a:rect l="l" t="t" r="r" b="b"/>
            <a:pathLst>
              <a:path w="8533" h="8533"/>
            </a:pathLst>
          </a:custGeom>
          <a:noFill/>
          <a:ln w="25469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70" name="Freihandform: Form 69">
            <a:extLst>
              <a:ext uri="{FF2B5EF4-FFF2-40B4-BE49-F238E27FC236}">
                <a16:creationId xmlns:a16="http://schemas.microsoft.com/office/drawing/2014/main" id="{866D34CE-869D-4351-042D-85C1DE869CC9}"/>
              </a:ext>
            </a:extLst>
          </p:cNvPr>
          <p:cNvSpPr/>
          <p:nvPr/>
        </p:nvSpPr>
        <p:spPr>
          <a:xfrm>
            <a:off x="4592278" y="3553312"/>
            <a:ext cx="8533" cy="8533"/>
          </a:xfrm>
          <a:custGeom>
            <a:avLst/>
            <a:gdLst/>
            <a:ahLst/>
            <a:cxnLst/>
            <a:rect l="l" t="t" r="r" b="b"/>
            <a:pathLst>
              <a:path w="8533" h="8533"/>
            </a:pathLst>
          </a:custGeom>
          <a:noFill/>
          <a:ln w="25469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76" name="Rechteck: abgerundete Ecken 75">
            <a:extLst>
              <a:ext uri="{FF2B5EF4-FFF2-40B4-BE49-F238E27FC236}">
                <a16:creationId xmlns:a16="http://schemas.microsoft.com/office/drawing/2014/main" id="{6FDEF7DA-7736-9B49-D7E4-79A8A2A79D63}"/>
              </a:ext>
            </a:extLst>
          </p:cNvPr>
          <p:cNvSpPr/>
          <p:nvPr/>
        </p:nvSpPr>
        <p:spPr>
          <a:xfrm>
            <a:off x="2691948" y="3479499"/>
            <a:ext cx="9500422" cy="947481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8" name="Freihandform: Form 77">
            <a:extLst>
              <a:ext uri="{FF2B5EF4-FFF2-40B4-BE49-F238E27FC236}">
                <a16:creationId xmlns:a16="http://schemas.microsoft.com/office/drawing/2014/main" id="{EF882947-F718-10B8-3407-A6FD2A032EA2}"/>
              </a:ext>
            </a:extLst>
          </p:cNvPr>
          <p:cNvSpPr/>
          <p:nvPr/>
        </p:nvSpPr>
        <p:spPr>
          <a:xfrm>
            <a:off x="4592278" y="4674888"/>
            <a:ext cx="8533" cy="8533"/>
          </a:xfrm>
          <a:custGeom>
            <a:avLst/>
            <a:gdLst/>
            <a:ahLst/>
            <a:cxnLst/>
            <a:rect l="l" t="t" r="r" b="b"/>
            <a:pathLst>
              <a:path w="8533" h="8533"/>
            </a:pathLst>
          </a:custGeom>
          <a:noFill/>
          <a:ln w="25469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79" name="Freihandform: Form 78">
            <a:extLst>
              <a:ext uri="{FF2B5EF4-FFF2-40B4-BE49-F238E27FC236}">
                <a16:creationId xmlns:a16="http://schemas.microsoft.com/office/drawing/2014/main" id="{459ECB34-1636-6FB1-67FA-5C0682463DC1}"/>
              </a:ext>
            </a:extLst>
          </p:cNvPr>
          <p:cNvSpPr/>
          <p:nvPr/>
        </p:nvSpPr>
        <p:spPr>
          <a:xfrm>
            <a:off x="4592278" y="4674888"/>
            <a:ext cx="8533" cy="8533"/>
          </a:xfrm>
          <a:custGeom>
            <a:avLst/>
            <a:gdLst/>
            <a:ahLst/>
            <a:cxnLst/>
            <a:rect l="l" t="t" r="r" b="b"/>
            <a:pathLst>
              <a:path w="8533" h="8533"/>
            </a:pathLst>
          </a:custGeom>
          <a:noFill/>
          <a:ln w="25469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85" name="Rechteck: abgerundete Ecken 84">
            <a:extLst>
              <a:ext uri="{FF2B5EF4-FFF2-40B4-BE49-F238E27FC236}">
                <a16:creationId xmlns:a16="http://schemas.microsoft.com/office/drawing/2014/main" id="{7BECC7E9-61DA-93B1-CA16-D328D8CB1925}"/>
              </a:ext>
            </a:extLst>
          </p:cNvPr>
          <p:cNvSpPr/>
          <p:nvPr/>
        </p:nvSpPr>
        <p:spPr>
          <a:xfrm>
            <a:off x="2691948" y="4518800"/>
            <a:ext cx="9500051" cy="942883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7" name="Freihandform: Form 86">
            <a:extLst>
              <a:ext uri="{FF2B5EF4-FFF2-40B4-BE49-F238E27FC236}">
                <a16:creationId xmlns:a16="http://schemas.microsoft.com/office/drawing/2014/main" id="{CF755A2C-374D-1F4E-862D-A097B938D2DB}"/>
              </a:ext>
            </a:extLst>
          </p:cNvPr>
          <p:cNvSpPr/>
          <p:nvPr/>
        </p:nvSpPr>
        <p:spPr>
          <a:xfrm>
            <a:off x="4592278" y="5796464"/>
            <a:ext cx="8533" cy="8533"/>
          </a:xfrm>
          <a:custGeom>
            <a:avLst/>
            <a:gdLst/>
            <a:ahLst/>
            <a:cxnLst/>
            <a:rect l="l" t="t" r="r" b="b"/>
            <a:pathLst>
              <a:path w="8533" h="8533"/>
            </a:pathLst>
          </a:custGeom>
          <a:noFill/>
          <a:ln w="25469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88" name="Freihandform: Form 87">
            <a:extLst>
              <a:ext uri="{FF2B5EF4-FFF2-40B4-BE49-F238E27FC236}">
                <a16:creationId xmlns:a16="http://schemas.microsoft.com/office/drawing/2014/main" id="{A9BA8185-D0D6-B584-8120-6351CA4C1BF3}"/>
              </a:ext>
            </a:extLst>
          </p:cNvPr>
          <p:cNvSpPr/>
          <p:nvPr/>
        </p:nvSpPr>
        <p:spPr>
          <a:xfrm>
            <a:off x="4592278" y="5796464"/>
            <a:ext cx="8533" cy="8533"/>
          </a:xfrm>
          <a:custGeom>
            <a:avLst/>
            <a:gdLst/>
            <a:ahLst/>
            <a:cxnLst/>
            <a:rect l="l" t="t" r="r" b="b"/>
            <a:pathLst>
              <a:path w="8533" h="8533"/>
            </a:pathLst>
          </a:custGeom>
          <a:noFill/>
          <a:ln w="25469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11" name="Pfeil: Fünfeck 10">
            <a:hlinkClick r:id="rId5" action="ppaction://hlinksldjump"/>
            <a:extLst>
              <a:ext uri="{FF2B5EF4-FFF2-40B4-BE49-F238E27FC236}">
                <a16:creationId xmlns:a16="http://schemas.microsoft.com/office/drawing/2014/main" id="{EA68CED2-3637-46CF-0020-5CB77D6D6D0A}"/>
              </a:ext>
            </a:extLst>
          </p:cNvPr>
          <p:cNvSpPr/>
          <p:nvPr/>
        </p:nvSpPr>
        <p:spPr>
          <a:xfrm>
            <a:off x="2691950" y="1407852"/>
            <a:ext cx="3338904" cy="947481"/>
          </a:xfrm>
          <a:prstGeom prst="homePlate">
            <a:avLst/>
          </a:prstGeom>
          <a:solidFill>
            <a:srgbClr val="356C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About">
            <a:extLst>
              <a:ext uri="{FF2B5EF4-FFF2-40B4-BE49-F238E27FC236}">
                <a16:creationId xmlns:a16="http://schemas.microsoft.com/office/drawing/2014/main" id="{0C639645-5EB3-8EB7-ABAF-6287F6C22AA7}"/>
              </a:ext>
            </a:extLst>
          </p:cNvPr>
          <p:cNvSpPr txBox="1"/>
          <p:nvPr/>
        </p:nvSpPr>
        <p:spPr>
          <a:xfrm>
            <a:off x="3477694" y="1622886"/>
            <a:ext cx="55282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WAS IST?</a:t>
            </a:r>
          </a:p>
        </p:txBody>
      </p:sp>
      <p:sp>
        <p:nvSpPr>
          <p:cNvPr id="99" name="Pfeil: Fünfeck 98">
            <a:hlinkClick r:id="rId6" action="ppaction://hlinksldjump"/>
            <a:extLst>
              <a:ext uri="{FF2B5EF4-FFF2-40B4-BE49-F238E27FC236}">
                <a16:creationId xmlns:a16="http://schemas.microsoft.com/office/drawing/2014/main" id="{FEED51CB-621B-B463-1016-EC2038D0C3BC}"/>
              </a:ext>
            </a:extLst>
          </p:cNvPr>
          <p:cNvSpPr/>
          <p:nvPr/>
        </p:nvSpPr>
        <p:spPr>
          <a:xfrm>
            <a:off x="2691949" y="2440269"/>
            <a:ext cx="4547646" cy="947481"/>
          </a:xfrm>
          <a:prstGeom prst="homePlate">
            <a:avLst/>
          </a:prstGeom>
          <a:solidFill>
            <a:srgbClr val="368A4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9" name="About">
            <a:extLst>
              <a:ext uri="{FF2B5EF4-FFF2-40B4-BE49-F238E27FC236}">
                <a16:creationId xmlns:a16="http://schemas.microsoft.com/office/drawing/2014/main" id="{69383F4F-0378-555D-1427-35C5887380C3}"/>
              </a:ext>
            </a:extLst>
          </p:cNvPr>
          <p:cNvSpPr txBox="1"/>
          <p:nvPr/>
        </p:nvSpPr>
        <p:spPr>
          <a:xfrm>
            <a:off x="3477694" y="2647210"/>
            <a:ext cx="55282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SPRECHSTELLEN</a:t>
            </a:r>
          </a:p>
        </p:txBody>
      </p:sp>
      <p:sp>
        <p:nvSpPr>
          <p:cNvPr id="100" name="Pfeil: Fünfeck 99">
            <a:hlinkClick r:id="rId7" action="ppaction://hlinksldjump"/>
            <a:extLst>
              <a:ext uri="{FF2B5EF4-FFF2-40B4-BE49-F238E27FC236}">
                <a16:creationId xmlns:a16="http://schemas.microsoft.com/office/drawing/2014/main" id="{7CFCF27E-EA98-D7D1-636D-8BF818964537}"/>
              </a:ext>
            </a:extLst>
          </p:cNvPr>
          <p:cNvSpPr/>
          <p:nvPr/>
        </p:nvSpPr>
        <p:spPr>
          <a:xfrm>
            <a:off x="2691949" y="3479499"/>
            <a:ext cx="3803956" cy="947481"/>
          </a:xfrm>
          <a:prstGeom prst="homePlate">
            <a:avLst/>
          </a:prstGeom>
          <a:solidFill>
            <a:srgbClr val="F9B1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7" name="About">
            <a:extLst>
              <a:ext uri="{FF2B5EF4-FFF2-40B4-BE49-F238E27FC236}">
                <a16:creationId xmlns:a16="http://schemas.microsoft.com/office/drawing/2014/main" id="{9C0239E6-1B75-175D-FEE4-3297C4E0091B}"/>
              </a:ext>
            </a:extLst>
          </p:cNvPr>
          <p:cNvSpPr txBox="1"/>
          <p:nvPr/>
        </p:nvSpPr>
        <p:spPr>
          <a:xfrm>
            <a:off x="3477694" y="3691967"/>
            <a:ext cx="55282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INTERFACES</a:t>
            </a:r>
          </a:p>
        </p:txBody>
      </p:sp>
      <p:sp>
        <p:nvSpPr>
          <p:cNvPr id="101" name="Pfeil: Fünfeck 100">
            <a:extLst>
              <a:ext uri="{FF2B5EF4-FFF2-40B4-BE49-F238E27FC236}">
                <a16:creationId xmlns:a16="http://schemas.microsoft.com/office/drawing/2014/main" id="{283A235D-3609-CEA9-339D-6BCA05910E10}"/>
              </a:ext>
            </a:extLst>
          </p:cNvPr>
          <p:cNvSpPr/>
          <p:nvPr/>
        </p:nvSpPr>
        <p:spPr>
          <a:xfrm>
            <a:off x="2691949" y="4518729"/>
            <a:ext cx="3855217" cy="942883"/>
          </a:xfrm>
          <a:prstGeom prst="homePlate">
            <a:avLst/>
          </a:prstGeom>
          <a:solidFill>
            <a:srgbClr val="FB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6" name="About">
            <a:extLst>
              <a:ext uri="{FF2B5EF4-FFF2-40B4-BE49-F238E27FC236}">
                <a16:creationId xmlns:a16="http://schemas.microsoft.com/office/drawing/2014/main" id="{E3A25833-E4DB-EBE3-629E-D3E718F08C92}"/>
              </a:ext>
            </a:extLst>
          </p:cNvPr>
          <p:cNvSpPr txBox="1"/>
          <p:nvPr/>
        </p:nvSpPr>
        <p:spPr>
          <a:xfrm>
            <a:off x="3477694" y="4715906"/>
            <a:ext cx="55282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BEDIENUNG</a:t>
            </a:r>
          </a:p>
        </p:txBody>
      </p:sp>
      <p:sp>
        <p:nvSpPr>
          <p:cNvPr id="102" name="Pfeil: Fünfeck 101">
            <a:hlinkClick r:id="rId8" action="ppaction://hlinksldjump"/>
            <a:extLst>
              <a:ext uri="{FF2B5EF4-FFF2-40B4-BE49-F238E27FC236}">
                <a16:creationId xmlns:a16="http://schemas.microsoft.com/office/drawing/2014/main" id="{5B66492A-52DB-F86F-F10D-6CDBF0A3DE65}"/>
              </a:ext>
            </a:extLst>
          </p:cNvPr>
          <p:cNvSpPr/>
          <p:nvPr/>
        </p:nvSpPr>
        <p:spPr>
          <a:xfrm>
            <a:off x="2691948" y="5561346"/>
            <a:ext cx="6664471" cy="942882"/>
          </a:xfrm>
          <a:prstGeom prst="homePlate">
            <a:avLst/>
          </a:prstGeom>
          <a:solidFill>
            <a:srgbClr val="A650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8" name="About">
            <a:extLst>
              <a:ext uri="{FF2B5EF4-FFF2-40B4-BE49-F238E27FC236}">
                <a16:creationId xmlns:a16="http://schemas.microsoft.com/office/drawing/2014/main" id="{FA5CE31A-F69A-D365-1065-7DF003275471}"/>
              </a:ext>
            </a:extLst>
          </p:cNvPr>
          <p:cNvSpPr txBox="1"/>
          <p:nvPr/>
        </p:nvSpPr>
        <p:spPr>
          <a:xfrm>
            <a:off x="3477694" y="5771177"/>
            <a:ext cx="55282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EINRICHTUNG &amp; SOFTWARE</a:t>
            </a:r>
          </a:p>
        </p:txBody>
      </p:sp>
      <p:sp>
        <p:nvSpPr>
          <p:cNvPr id="16" name="Freihandform: Form 15">
            <a:extLst>
              <a:ext uri="{FF2B5EF4-FFF2-40B4-BE49-F238E27FC236}">
                <a16:creationId xmlns:a16="http://schemas.microsoft.com/office/drawing/2014/main" id="{E8906862-60E9-B99A-948F-022B2087B7BD}"/>
              </a:ext>
            </a:extLst>
          </p:cNvPr>
          <p:cNvSpPr/>
          <p:nvPr/>
        </p:nvSpPr>
        <p:spPr>
          <a:xfrm>
            <a:off x="1442601" y="1225675"/>
            <a:ext cx="8200" cy="8200"/>
          </a:xfrm>
          <a:custGeom>
            <a:avLst/>
            <a:gdLst/>
            <a:ahLst/>
            <a:cxnLst/>
            <a:rect l="l" t="t" r="r" b="b"/>
            <a:pathLst>
              <a:path w="8200" h="8200"/>
            </a:pathLst>
          </a:custGeom>
          <a:noFill/>
          <a:ln w="24537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17" name="Freihandform: Form 16">
            <a:extLst>
              <a:ext uri="{FF2B5EF4-FFF2-40B4-BE49-F238E27FC236}">
                <a16:creationId xmlns:a16="http://schemas.microsoft.com/office/drawing/2014/main" id="{7A7857FE-DEA1-915E-AA03-5CD3EE7613CE}"/>
              </a:ext>
            </a:extLst>
          </p:cNvPr>
          <p:cNvSpPr/>
          <p:nvPr/>
        </p:nvSpPr>
        <p:spPr>
          <a:xfrm>
            <a:off x="1442601" y="1225675"/>
            <a:ext cx="8200" cy="8200"/>
          </a:xfrm>
          <a:custGeom>
            <a:avLst/>
            <a:gdLst/>
            <a:ahLst/>
            <a:cxnLst/>
            <a:rect l="l" t="t" r="r" b="b"/>
            <a:pathLst>
              <a:path w="8200" h="8200"/>
            </a:pathLst>
          </a:custGeom>
          <a:noFill/>
          <a:ln w="24537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pic>
        <p:nvPicPr>
          <p:cNvPr id="190" name="Grafik 189">
            <a:hlinkClick r:id="rId5" action="ppaction://hlinksldjump"/>
            <a:extLst>
              <a:ext uri="{FF2B5EF4-FFF2-40B4-BE49-F238E27FC236}">
                <a16:creationId xmlns:a16="http://schemas.microsoft.com/office/drawing/2014/main" id="{D29A2C7D-229C-B6F6-C932-DD91854E73C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307619" y="1403063"/>
            <a:ext cx="768658" cy="969178"/>
          </a:xfrm>
          <a:prstGeom prst="rect">
            <a:avLst/>
          </a:prstGeom>
          <a:effectLst>
            <a:outerShdw blurRad="101600" dist="38100" dir="1260000" algn="tl" rotWithShape="0">
              <a:prstClr val="black">
                <a:alpha val="50000"/>
              </a:prstClr>
            </a:outerShdw>
          </a:effectLst>
        </p:spPr>
      </p:pic>
      <p:pic>
        <p:nvPicPr>
          <p:cNvPr id="192" name="Grafik 191">
            <a:hlinkClick r:id="rId6" action="ppaction://hlinksldjump"/>
            <a:extLst>
              <a:ext uri="{FF2B5EF4-FFF2-40B4-BE49-F238E27FC236}">
                <a16:creationId xmlns:a16="http://schemas.microsoft.com/office/drawing/2014/main" id="{7077457E-00EC-2EEC-3941-4EB37041F53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306938" y="2428071"/>
            <a:ext cx="776739" cy="979366"/>
          </a:xfrm>
          <a:prstGeom prst="rect">
            <a:avLst/>
          </a:prstGeom>
          <a:effectLst>
            <a:outerShdw blurRad="101600" dist="38100" dir="1260000" algn="tl" rotWithShape="0">
              <a:prstClr val="black">
                <a:alpha val="50000"/>
              </a:prstClr>
            </a:outerShdw>
          </a:effectLst>
        </p:spPr>
      </p:pic>
      <p:pic>
        <p:nvPicPr>
          <p:cNvPr id="196" name="Grafik 195">
            <a:hlinkClick r:id="rId7" action="ppaction://hlinksldjump"/>
            <a:extLst>
              <a:ext uri="{FF2B5EF4-FFF2-40B4-BE49-F238E27FC236}">
                <a16:creationId xmlns:a16="http://schemas.microsoft.com/office/drawing/2014/main" id="{47CAECB1-CEEF-0C3B-D3A9-B4ABED1D9AF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307061" y="3473395"/>
            <a:ext cx="776616" cy="979212"/>
          </a:xfrm>
          <a:prstGeom prst="rect">
            <a:avLst/>
          </a:prstGeom>
          <a:effectLst>
            <a:outerShdw blurRad="101600" dist="38100" dir="1260000" algn="tl" rotWithShape="0">
              <a:prstClr val="black">
                <a:alpha val="50000"/>
              </a:prstClr>
            </a:outerShdw>
          </a:effectLst>
        </p:spPr>
      </p:pic>
      <p:pic>
        <p:nvPicPr>
          <p:cNvPr id="198" name="Grafik 197">
            <a:hlinkClick r:id="rId8" action="ppaction://hlinksldjump"/>
            <a:extLst>
              <a:ext uri="{FF2B5EF4-FFF2-40B4-BE49-F238E27FC236}">
                <a16:creationId xmlns:a16="http://schemas.microsoft.com/office/drawing/2014/main" id="{9784D0A6-085A-C00A-CA9F-ADD956FB514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2307061" y="5553361"/>
            <a:ext cx="776616" cy="979212"/>
          </a:xfrm>
          <a:prstGeom prst="rect">
            <a:avLst/>
          </a:prstGeom>
          <a:effectLst>
            <a:outerShdw blurRad="101600" dist="38100" dir="1260000" algn="tl" rotWithShape="0">
              <a:prstClr val="black">
                <a:alpha val="50000"/>
              </a:prstClr>
            </a:outerShdw>
          </a:effectLst>
        </p:spPr>
      </p:pic>
      <p:pic>
        <p:nvPicPr>
          <p:cNvPr id="204" name="Grafik 203">
            <a:extLst>
              <a:ext uri="{FF2B5EF4-FFF2-40B4-BE49-F238E27FC236}">
                <a16:creationId xmlns:a16="http://schemas.microsoft.com/office/drawing/2014/main" id="{109E9CF8-5AD5-66DA-B0EB-1E214EE2A24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2307633" y="4513285"/>
            <a:ext cx="776044" cy="978490"/>
          </a:xfrm>
          <a:prstGeom prst="rect">
            <a:avLst/>
          </a:prstGeom>
          <a:effectLst>
            <a:outerShdw blurRad="101600" dist="38100" dir="1260000" algn="tl" rotWithShape="0">
              <a:prstClr val="black">
                <a:alpha val="5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024206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2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102" grpId="0" animBg="1"/>
      <p:bldP spid="68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0F846A-2FE1-4B28-A8E6-3CE11655C8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2387600"/>
            <a:ext cx="914400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de-DE"/>
              <a:t>Exit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DC27D771-C9B1-409D-BBA7-5DCC1CBDB946}"/>
              </a:ext>
            </a:extLst>
          </p:cNvPr>
          <p:cNvSpPr txBox="1"/>
          <p:nvPr/>
        </p:nvSpPr>
        <p:spPr>
          <a:xfrm>
            <a:off x="2792961" y="2807808"/>
            <a:ext cx="29582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Ansprechpartner: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65B78FC1-1608-4851-B57F-AC8CFD1A7250}"/>
              </a:ext>
            </a:extLst>
          </p:cNvPr>
          <p:cNvSpPr txBox="1"/>
          <p:nvPr/>
        </p:nvSpPr>
        <p:spPr>
          <a:xfrm>
            <a:off x="5720464" y="2783993"/>
            <a:ext cx="29582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Timo Toups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CE62672B-4B4F-4A99-BACA-C66FC65755D3}"/>
              </a:ext>
            </a:extLst>
          </p:cNvPr>
          <p:cNvSpPr txBox="1"/>
          <p:nvPr/>
        </p:nvSpPr>
        <p:spPr>
          <a:xfrm>
            <a:off x="2792961" y="3836992"/>
            <a:ext cx="29582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E-Mail: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8B96DC3C-71E3-49A3-9399-053284CCBE35}"/>
              </a:ext>
            </a:extLst>
          </p:cNvPr>
          <p:cNvSpPr txBox="1"/>
          <p:nvPr/>
        </p:nvSpPr>
        <p:spPr>
          <a:xfrm>
            <a:off x="5720464" y="3813177"/>
            <a:ext cx="29582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t.toups@castinfo.de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71CF6EFE-A2CE-46AF-8A55-B09A12551DC2}"/>
              </a:ext>
            </a:extLst>
          </p:cNvPr>
          <p:cNvSpPr txBox="1"/>
          <p:nvPr/>
        </p:nvSpPr>
        <p:spPr>
          <a:xfrm>
            <a:off x="2792961" y="3424793"/>
            <a:ext cx="29582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Durchwahl: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D1E69D1B-C53E-4703-A5E2-7A73ADE19D72}"/>
              </a:ext>
            </a:extLst>
          </p:cNvPr>
          <p:cNvSpPr txBox="1"/>
          <p:nvPr/>
        </p:nvSpPr>
        <p:spPr>
          <a:xfrm>
            <a:off x="5720464" y="3405741"/>
            <a:ext cx="29582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02331 69150 </a:t>
            </a:r>
            <a:r>
              <a:rPr lang="de-DE" sz="20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692</a:t>
            </a:r>
          </a:p>
        </p:txBody>
      </p:sp>
      <p:pic>
        <p:nvPicPr>
          <p:cNvPr id="10" name="Grafik 9" descr="cast">
            <a:extLst>
              <a:ext uri="{FF2B5EF4-FFF2-40B4-BE49-F238E27FC236}">
                <a16:creationId xmlns:a16="http://schemas.microsoft.com/office/drawing/2014/main" id="{0998993F-27E4-453D-92CD-DC6EF05893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4649" y="235505"/>
            <a:ext cx="1790702" cy="1790702"/>
          </a:xfrm>
          <a:prstGeom prst="rect">
            <a:avLst/>
          </a:prstGeom>
        </p:spPr>
      </p:pic>
      <p:sp>
        <p:nvSpPr>
          <p:cNvPr id="28" name="Textfeld 27">
            <a:extLst>
              <a:ext uri="{FF2B5EF4-FFF2-40B4-BE49-F238E27FC236}">
                <a16:creationId xmlns:a16="http://schemas.microsoft.com/office/drawing/2014/main" id="{DDE385BC-7C74-40B9-AA89-A6C935D73138}"/>
              </a:ext>
            </a:extLst>
          </p:cNvPr>
          <p:cNvSpPr txBox="1"/>
          <p:nvPr/>
        </p:nvSpPr>
        <p:spPr>
          <a:xfrm>
            <a:off x="4327125" y="6381331"/>
            <a:ext cx="35377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manual.greengoconnect.com</a:t>
            </a:r>
            <a:endParaRPr lang="de-DE" sz="200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09117178-5A26-4D6A-8110-0C67CEFC6DDF}"/>
              </a:ext>
            </a:extLst>
          </p:cNvPr>
          <p:cNvSpPr txBox="1"/>
          <p:nvPr/>
        </p:nvSpPr>
        <p:spPr>
          <a:xfrm>
            <a:off x="4559881" y="5974258"/>
            <a:ext cx="30722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www.greengodigital.com</a:t>
            </a:r>
            <a:endParaRPr lang="de-DE" sz="200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5BB9051A-4F13-8CCF-1F2C-194D1F4E1FB0}"/>
              </a:ext>
            </a:extLst>
          </p:cNvPr>
          <p:cNvSpPr txBox="1"/>
          <p:nvPr/>
        </p:nvSpPr>
        <p:spPr>
          <a:xfrm>
            <a:off x="2792961" y="4244428"/>
            <a:ext cx="29582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Online Store: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FEFDD253-7103-A012-0A22-57A9203922AD}"/>
              </a:ext>
            </a:extLst>
          </p:cNvPr>
          <p:cNvSpPr txBox="1"/>
          <p:nvPr/>
        </p:nvSpPr>
        <p:spPr>
          <a:xfrm>
            <a:off x="5720464" y="4220613"/>
            <a:ext cx="29582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www.castinfo.de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6044E531-DDFB-FA13-BBE5-B755B4C94773}"/>
              </a:ext>
            </a:extLst>
          </p:cNvPr>
          <p:cNvSpPr txBox="1"/>
          <p:nvPr/>
        </p:nvSpPr>
        <p:spPr>
          <a:xfrm>
            <a:off x="2792961" y="4990109"/>
            <a:ext cx="29582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Themenliste/Handout: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F2646D51-FB20-58C6-9B82-6C24B1852B2F}"/>
              </a:ext>
            </a:extLst>
          </p:cNvPr>
          <p:cNvSpPr txBox="1"/>
          <p:nvPr/>
        </p:nvSpPr>
        <p:spPr>
          <a:xfrm>
            <a:off x="5720464" y="4966294"/>
            <a:ext cx="29582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err="1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school.greengo.digital</a:t>
            </a:r>
            <a:endParaRPr lang="de-DE" sz="2000">
              <a:solidFill>
                <a:schemeClr val="bg1"/>
              </a:solidFill>
              <a:latin typeface="Segoe UI Semibold" panose="020B0702040204020203" pitchFamily="34" charset="0"/>
              <a:ea typeface="Segoe UI Black" panose="020B0A02040204020203" pitchFamily="34" charset="0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72858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ripple dir="l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6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Green-GO">
            <a:extLst>
              <a:ext uri="{FF2B5EF4-FFF2-40B4-BE49-F238E27FC236}">
                <a16:creationId xmlns:a16="http://schemas.microsoft.com/office/drawing/2014/main" id="{72FF4553-0668-41CA-842D-AAB5D2E03EE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9793" y="295217"/>
            <a:ext cx="1300924" cy="755374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ED694B4D-B89B-471A-9531-93A33B6D4711}"/>
              </a:ext>
            </a:extLst>
          </p:cNvPr>
          <p:cNvSpPr txBox="1"/>
          <p:nvPr/>
        </p:nvSpPr>
        <p:spPr>
          <a:xfrm>
            <a:off x="1769033" y="296039"/>
            <a:ext cx="2472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>
                <a:latin typeface="Segoe UI Semibold" panose="020B0702040204020203" pitchFamily="34" charset="0"/>
                <a:cs typeface="Segoe UI Semibold" panose="020B0702040204020203" pitchFamily="34" charset="0"/>
              </a:rPr>
              <a:t>WE NEED TO </a:t>
            </a:r>
            <a:r>
              <a:rPr lang="de-DE" b="1">
                <a:solidFill>
                  <a:srgbClr val="368A4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TALK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87CEC856-2CE5-456A-A293-B6475058135B}"/>
              </a:ext>
            </a:extLst>
          </p:cNvPr>
          <p:cNvSpPr txBox="1"/>
          <p:nvPr/>
        </p:nvSpPr>
        <p:spPr>
          <a:xfrm>
            <a:off x="1769032" y="622414"/>
            <a:ext cx="5474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>
                <a:latin typeface="Segoe UI Semilight"/>
                <a:cs typeface="Segoe UI Semilight"/>
              </a:rPr>
              <a:t>EIN FLEXIBLES INTERKOM SYSTEM MIT POTENTIAL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EB1D4C0F-639A-4477-8D3D-EDC2860B91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2387600"/>
            <a:ext cx="914400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de-DE"/>
              <a:t>MCX Rack (Front)</a:t>
            </a:r>
          </a:p>
        </p:txBody>
      </p:sp>
      <p:pic>
        <p:nvPicPr>
          <p:cNvPr id="44" name="Grafik 43" descr="MCX Rackstation (Front)">
            <a:hlinkClick r:id="rId4" action="ppaction://hlinksldjump"/>
            <a:extLst>
              <a:ext uri="{FF2B5EF4-FFF2-40B4-BE49-F238E27FC236}">
                <a16:creationId xmlns:a16="http://schemas.microsoft.com/office/drawing/2014/main" id="{DBE7C16F-584E-4E26-B8D7-CE6D8378EEF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138238"/>
            <a:ext cx="12192000" cy="2503988"/>
          </a:xfrm>
          <a:prstGeom prst="rect">
            <a:avLst/>
          </a:prstGeom>
        </p:spPr>
      </p:pic>
      <p:cxnSp>
        <p:nvCxnSpPr>
          <p:cNvPr id="45" name="Gerader Verbinder 44">
            <a:extLst>
              <a:ext uri="{FF2B5EF4-FFF2-40B4-BE49-F238E27FC236}">
                <a16:creationId xmlns:a16="http://schemas.microsoft.com/office/drawing/2014/main" id="{34F454C6-B9AD-4EBB-981B-B3CFC47DB3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1343025" y="2374992"/>
            <a:ext cx="0" cy="616976"/>
          </a:xfrm>
          <a:prstGeom prst="line">
            <a:avLst/>
          </a:prstGeom>
          <a:ln w="38100">
            <a:solidFill>
              <a:srgbClr val="F9B13F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46" name="Gerader Verbinder 45">
            <a:extLst>
              <a:ext uri="{FF2B5EF4-FFF2-40B4-BE49-F238E27FC236}">
                <a16:creationId xmlns:a16="http://schemas.microsoft.com/office/drawing/2014/main" id="{D9219A7F-B9C0-4C32-AF36-192CADC67D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3114675" y="2374992"/>
            <a:ext cx="0" cy="616976"/>
          </a:xfrm>
          <a:prstGeom prst="line">
            <a:avLst/>
          </a:prstGeom>
          <a:ln w="38100">
            <a:solidFill>
              <a:srgbClr val="F9B13F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47" name="Gerader Verbinder 46">
            <a:extLst>
              <a:ext uri="{FF2B5EF4-FFF2-40B4-BE49-F238E27FC236}">
                <a16:creationId xmlns:a16="http://schemas.microsoft.com/office/drawing/2014/main" id="{3DC5DD66-7CAA-453D-926D-A49A7586FE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3643312" y="2374992"/>
            <a:ext cx="0" cy="616976"/>
          </a:xfrm>
          <a:prstGeom prst="line">
            <a:avLst/>
          </a:prstGeom>
          <a:ln w="38100">
            <a:solidFill>
              <a:srgbClr val="F9B13F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48" name="Gerader Verbinder 47">
            <a:extLst>
              <a:ext uri="{FF2B5EF4-FFF2-40B4-BE49-F238E27FC236}">
                <a16:creationId xmlns:a16="http://schemas.microsoft.com/office/drawing/2014/main" id="{C73E0481-287A-406A-8175-5052B164A1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5434013" y="2374992"/>
            <a:ext cx="0" cy="616976"/>
          </a:xfrm>
          <a:prstGeom prst="line">
            <a:avLst/>
          </a:prstGeom>
          <a:ln w="38100">
            <a:solidFill>
              <a:srgbClr val="F9B13F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49" name="Gerader Verbinder 48">
            <a:extLst>
              <a:ext uri="{FF2B5EF4-FFF2-40B4-BE49-F238E27FC236}">
                <a16:creationId xmlns:a16="http://schemas.microsoft.com/office/drawing/2014/main" id="{715188ED-EF46-48D9-AD73-D4787428A9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5981700" y="2374992"/>
            <a:ext cx="0" cy="616976"/>
          </a:xfrm>
          <a:prstGeom prst="line">
            <a:avLst/>
          </a:prstGeom>
          <a:ln w="38100">
            <a:solidFill>
              <a:srgbClr val="F9B13F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50" name="Gerader Verbinder 49">
            <a:extLst>
              <a:ext uri="{FF2B5EF4-FFF2-40B4-BE49-F238E27FC236}">
                <a16:creationId xmlns:a16="http://schemas.microsoft.com/office/drawing/2014/main" id="{2465B00C-5C03-4B71-834E-C037723156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7762875" y="2353792"/>
            <a:ext cx="0" cy="638176"/>
          </a:xfrm>
          <a:prstGeom prst="line">
            <a:avLst/>
          </a:prstGeom>
          <a:ln w="38100">
            <a:solidFill>
              <a:srgbClr val="F9B13F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51" name="Gerader Verbinder 50">
            <a:extLst>
              <a:ext uri="{FF2B5EF4-FFF2-40B4-BE49-F238E27FC236}">
                <a16:creationId xmlns:a16="http://schemas.microsoft.com/office/drawing/2014/main" id="{050831DC-5EA2-4AA7-AE6E-62E1B7356E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548189" y="2374992"/>
            <a:ext cx="3233734" cy="0"/>
          </a:xfrm>
          <a:prstGeom prst="line">
            <a:avLst/>
          </a:prstGeom>
          <a:ln w="38100">
            <a:solidFill>
              <a:srgbClr val="F9B13F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52" name="Gerader Verbinder 51">
            <a:extLst>
              <a:ext uri="{FF2B5EF4-FFF2-40B4-BE49-F238E27FC236}">
                <a16:creationId xmlns:a16="http://schemas.microsoft.com/office/drawing/2014/main" id="{4E636CB8-945F-49CE-8C3E-ECA36BE9F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331428" y="2374992"/>
            <a:ext cx="3243260" cy="0"/>
          </a:xfrm>
          <a:prstGeom prst="line">
            <a:avLst/>
          </a:prstGeom>
          <a:ln w="38100">
            <a:solidFill>
              <a:srgbClr val="F9B13F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53" name="Gerader Verbinder 52">
            <a:extLst>
              <a:ext uri="{FF2B5EF4-FFF2-40B4-BE49-F238E27FC236}">
                <a16:creationId xmlns:a16="http://schemas.microsoft.com/office/drawing/2014/main" id="{E97D1939-A031-48FD-AE43-1C7C3261EF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4558665" y="2164202"/>
            <a:ext cx="0" cy="210790"/>
          </a:xfrm>
          <a:prstGeom prst="line">
            <a:avLst/>
          </a:prstGeom>
          <a:ln w="38100">
            <a:solidFill>
              <a:srgbClr val="F9B13F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54" name="Textfeld 53">
            <a:extLst>
              <a:ext uri="{FF2B5EF4-FFF2-40B4-BE49-F238E27FC236}">
                <a16:creationId xmlns:a16="http://schemas.microsoft.com/office/drawing/2014/main" id="{DD0F6064-EF58-4897-8031-1C1C1E95282C}"/>
              </a:ext>
            </a:extLst>
          </p:cNvPr>
          <p:cNvSpPr txBox="1"/>
          <p:nvPr/>
        </p:nvSpPr>
        <p:spPr>
          <a:xfrm>
            <a:off x="838044" y="1547227"/>
            <a:ext cx="743933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600">
                <a:latin typeface="Segoe UI" panose="020B0502040204020203" pitchFamily="34" charset="0"/>
                <a:cs typeface="Segoe UI" panose="020B0502040204020203" pitchFamily="34" charset="0"/>
              </a:rPr>
              <a:t>18 Funktionstasten</a:t>
            </a:r>
            <a:endParaRPr lang="de-DE" sz="2600" b="1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55" name="Gerader Verbinder 54">
            <a:extLst>
              <a:ext uri="{FF2B5EF4-FFF2-40B4-BE49-F238E27FC236}">
                <a16:creationId xmlns:a16="http://schemas.microsoft.com/office/drawing/2014/main" id="{075017A9-38BC-4517-AA88-C58935F82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2226945" y="3950835"/>
            <a:ext cx="0" cy="616976"/>
          </a:xfrm>
          <a:prstGeom prst="line">
            <a:avLst/>
          </a:prstGeom>
          <a:ln w="38100">
            <a:solidFill>
              <a:srgbClr val="F9B13F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56" name="Gerader Verbinder 55">
            <a:extLst>
              <a:ext uri="{FF2B5EF4-FFF2-40B4-BE49-F238E27FC236}">
                <a16:creationId xmlns:a16="http://schemas.microsoft.com/office/drawing/2014/main" id="{FD022B36-D3B1-4209-B127-999CCAFA27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4548189" y="3950835"/>
            <a:ext cx="0" cy="812782"/>
          </a:xfrm>
          <a:prstGeom prst="line">
            <a:avLst/>
          </a:prstGeom>
          <a:ln w="38100">
            <a:solidFill>
              <a:srgbClr val="F9B13F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57" name="Gerader Verbinder 56">
            <a:extLst>
              <a:ext uri="{FF2B5EF4-FFF2-40B4-BE49-F238E27FC236}">
                <a16:creationId xmlns:a16="http://schemas.microsoft.com/office/drawing/2014/main" id="{E4A5136F-B27F-4F9D-99BD-CE8ED25BF5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476750" y="4566023"/>
            <a:ext cx="2415378" cy="0"/>
          </a:xfrm>
          <a:prstGeom prst="line">
            <a:avLst/>
          </a:prstGeom>
          <a:ln w="38100">
            <a:solidFill>
              <a:srgbClr val="F9B13F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58" name="Gerader Verbinder 57">
            <a:extLst>
              <a:ext uri="{FF2B5EF4-FFF2-40B4-BE49-F238E27FC236}">
                <a16:creationId xmlns:a16="http://schemas.microsoft.com/office/drawing/2014/main" id="{39120D5C-0CE5-4BF7-A3E7-4886BED2D5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6872289" y="3950835"/>
            <a:ext cx="0" cy="616976"/>
          </a:xfrm>
          <a:prstGeom prst="line">
            <a:avLst/>
          </a:prstGeom>
          <a:ln w="38100">
            <a:solidFill>
              <a:srgbClr val="F9B13F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59" name="Gerader Verbinder 58">
            <a:extLst>
              <a:ext uri="{FF2B5EF4-FFF2-40B4-BE49-F238E27FC236}">
                <a16:creationId xmlns:a16="http://schemas.microsoft.com/office/drawing/2014/main" id="{53E6FA9D-0638-4A51-820C-6C3EFED7EE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2207100" y="4566023"/>
            <a:ext cx="2415378" cy="0"/>
          </a:xfrm>
          <a:prstGeom prst="line">
            <a:avLst/>
          </a:prstGeom>
          <a:ln w="38100">
            <a:solidFill>
              <a:srgbClr val="F9B13F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60" name="Textfeld 59">
            <a:extLst>
              <a:ext uri="{FF2B5EF4-FFF2-40B4-BE49-F238E27FC236}">
                <a16:creationId xmlns:a16="http://schemas.microsoft.com/office/drawing/2014/main" id="{7F0E74B4-7D6B-4CC6-84B7-AAB51AD9FAEB}"/>
              </a:ext>
            </a:extLst>
          </p:cNvPr>
          <p:cNvSpPr txBox="1"/>
          <p:nvPr/>
        </p:nvSpPr>
        <p:spPr>
          <a:xfrm>
            <a:off x="2661288" y="4886362"/>
            <a:ext cx="377380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600">
                <a:latin typeface="Segoe UI" panose="020B0502040204020203" pitchFamily="34" charset="0"/>
                <a:cs typeface="Segoe UI" panose="020B0502040204020203" pitchFamily="34" charset="0"/>
              </a:rPr>
              <a:t>3 TFT-Touchscreens</a:t>
            </a:r>
            <a:endParaRPr lang="de-DE" sz="2600" b="1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61" name="Gerader Verbinder 60">
            <a:extLst>
              <a:ext uri="{FF2B5EF4-FFF2-40B4-BE49-F238E27FC236}">
                <a16:creationId xmlns:a16="http://schemas.microsoft.com/office/drawing/2014/main" id="{4AFC65BA-FAF8-4011-BCD5-7BEAB93F1E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8320089" y="3950835"/>
            <a:ext cx="0" cy="812782"/>
          </a:xfrm>
          <a:prstGeom prst="line">
            <a:avLst/>
          </a:prstGeom>
          <a:ln w="38100">
            <a:solidFill>
              <a:srgbClr val="F9B13F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62" name="Textfeld 61">
            <a:extLst>
              <a:ext uri="{FF2B5EF4-FFF2-40B4-BE49-F238E27FC236}">
                <a16:creationId xmlns:a16="http://schemas.microsoft.com/office/drawing/2014/main" id="{E846DE37-2A6C-4610-A249-E8AECB6099CD}"/>
              </a:ext>
            </a:extLst>
          </p:cNvPr>
          <p:cNvSpPr txBox="1"/>
          <p:nvPr/>
        </p:nvSpPr>
        <p:spPr>
          <a:xfrm>
            <a:off x="6887528" y="4886362"/>
            <a:ext cx="286702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600">
                <a:latin typeface="Segoe UI" panose="020B0502040204020203" pitchFamily="34" charset="0"/>
                <a:cs typeface="Segoe UI" panose="020B0502040204020203" pitchFamily="34" charset="0"/>
              </a:rPr>
              <a:t>Setup Taste &amp;</a:t>
            </a:r>
          </a:p>
          <a:p>
            <a:pPr algn="ctr"/>
            <a:r>
              <a:rPr lang="de-DE" sz="2600">
                <a:latin typeface="Segoe UI" panose="020B0502040204020203" pitchFamily="34" charset="0"/>
                <a:cs typeface="Segoe UI" panose="020B0502040204020203" pitchFamily="34" charset="0"/>
              </a:rPr>
              <a:t>2. Bedien-Ebene</a:t>
            </a:r>
            <a:endParaRPr lang="de-DE" sz="2600" b="1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63" name="Gerader Verbinder 62">
            <a:extLst>
              <a:ext uri="{FF2B5EF4-FFF2-40B4-BE49-F238E27FC236}">
                <a16:creationId xmlns:a16="http://schemas.microsoft.com/office/drawing/2014/main" id="{DD27C9B9-3A9B-4902-B664-4F32E15DEC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9934684" y="2164202"/>
            <a:ext cx="0" cy="827766"/>
          </a:xfrm>
          <a:prstGeom prst="line">
            <a:avLst/>
          </a:prstGeom>
          <a:ln w="38100">
            <a:solidFill>
              <a:srgbClr val="F9B13F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70" name="Textfeld 69">
            <a:extLst>
              <a:ext uri="{FF2B5EF4-FFF2-40B4-BE49-F238E27FC236}">
                <a16:creationId xmlns:a16="http://schemas.microsoft.com/office/drawing/2014/main" id="{5FA1008D-0285-4C7C-B5BB-9083B72C2D8E}"/>
              </a:ext>
            </a:extLst>
          </p:cNvPr>
          <p:cNvSpPr txBox="1"/>
          <p:nvPr/>
        </p:nvSpPr>
        <p:spPr>
          <a:xfrm>
            <a:off x="7243863" y="1153360"/>
            <a:ext cx="481795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2600">
                <a:latin typeface="Segoe UI" panose="020B0502040204020203" pitchFamily="34" charset="0"/>
                <a:cs typeface="Segoe UI" panose="020B0502040204020203" pitchFamily="34" charset="0"/>
              </a:rPr>
              <a:t>Lautsprecher, </a:t>
            </a:r>
          </a:p>
          <a:p>
            <a:pPr algn="r"/>
            <a:r>
              <a:rPr lang="de-DE" sz="2600">
                <a:latin typeface="Segoe UI" panose="020B0502040204020203" pitchFamily="34" charset="0"/>
                <a:cs typeface="Segoe UI" panose="020B0502040204020203" pitchFamily="34" charset="0"/>
              </a:rPr>
              <a:t>Mikrofon- &amp; Headset Anschluss</a:t>
            </a:r>
            <a:endParaRPr lang="de-DE" sz="2600" b="1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028AF36D-B306-4463-94CA-F8B15BB5AD2D}"/>
              </a:ext>
            </a:extLst>
          </p:cNvPr>
          <p:cNvSpPr txBox="1"/>
          <p:nvPr/>
        </p:nvSpPr>
        <p:spPr>
          <a:xfrm>
            <a:off x="9390716" y="5912888"/>
            <a:ext cx="35146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>
                <a:solidFill>
                  <a:srgbClr val="F9B13F"/>
                </a:solidFill>
                <a:latin typeface="Segoe UI Semilight" panose="020B0402040204020203" pitchFamily="34" charset="0"/>
                <a:ea typeface="Roboto" panose="02000000000000000000" pitchFamily="2" charset="0"/>
                <a:cs typeface="Segoe UI Semilight" panose="020B0402040204020203" pitchFamily="34" charset="0"/>
              </a:rPr>
              <a:t>SPRECHSTELLEN</a:t>
            </a: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1494FA1F-F236-4590-96F4-D556258522A2}"/>
              </a:ext>
            </a:extLst>
          </p:cNvPr>
          <p:cNvSpPr txBox="1"/>
          <p:nvPr/>
        </p:nvSpPr>
        <p:spPr>
          <a:xfrm>
            <a:off x="7438417" y="6211131"/>
            <a:ext cx="45658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3200">
                <a:solidFill>
                  <a:srgbClr val="368A4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MCX </a:t>
            </a:r>
            <a:r>
              <a:rPr lang="de-DE" sz="3200">
                <a:solidFill>
                  <a:srgbClr val="368A4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RACKSTATION</a:t>
            </a:r>
          </a:p>
        </p:txBody>
      </p:sp>
      <p:pic>
        <p:nvPicPr>
          <p:cNvPr id="30" name="Grafik 29">
            <a:hlinkClick r:id="rId4" action="ppaction://hlinksldjump"/>
            <a:extLst>
              <a:ext uri="{FF2B5EF4-FFF2-40B4-BE49-F238E27FC236}">
                <a16:creationId xmlns:a16="http://schemas.microsoft.com/office/drawing/2014/main" id="{32C5D645-115D-B9FD-E6F0-02BA85D90D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344414" y="5526367"/>
            <a:ext cx="543088" cy="684763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90458886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path" presetSubtype="0" decel="50526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animMotion origin="layout" path="M -2.91667E-6 4.81481E-6 L -0.09049 4.81481E-6 " pathEditMode="relative" rAng="0" ptsTypes="AA">
                                      <p:cBhvr>
                                        <p:cTn id="9" dur="9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31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3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7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7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60" grpId="0"/>
      <p:bldP spid="62" grpId="0"/>
      <p:bldP spid="70" grpId="0"/>
      <p:bldP spid="31" grpId="0"/>
      <p:bldP spid="32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Green-GO">
            <a:extLst>
              <a:ext uri="{FF2B5EF4-FFF2-40B4-BE49-F238E27FC236}">
                <a16:creationId xmlns:a16="http://schemas.microsoft.com/office/drawing/2014/main" id="{72FF4553-0668-41CA-842D-AAB5D2E03EE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9793" y="295217"/>
            <a:ext cx="1300924" cy="755374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ED694B4D-B89B-471A-9531-93A33B6D4711}"/>
              </a:ext>
            </a:extLst>
          </p:cNvPr>
          <p:cNvSpPr txBox="1"/>
          <p:nvPr/>
        </p:nvSpPr>
        <p:spPr>
          <a:xfrm>
            <a:off x="1769033" y="296039"/>
            <a:ext cx="2472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WE NEED TO </a:t>
            </a:r>
            <a:r>
              <a:rPr lang="de-DE">
                <a:solidFill>
                  <a:srgbClr val="368A4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TALK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87CEC856-2CE5-456A-A293-B6475058135B}"/>
              </a:ext>
            </a:extLst>
          </p:cNvPr>
          <p:cNvSpPr txBox="1"/>
          <p:nvPr/>
        </p:nvSpPr>
        <p:spPr>
          <a:xfrm>
            <a:off x="1769032" y="622414"/>
            <a:ext cx="5474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>
                <a:solidFill>
                  <a:schemeClr val="bg1">
                    <a:lumMod val="65000"/>
                  </a:schemeClr>
                </a:solidFill>
                <a:latin typeface="Segoe UI Semilight"/>
                <a:cs typeface="Segoe UI Semilight"/>
              </a:rPr>
              <a:t>EIN FLEXIBLES INTERKOM SYSTEM MIT POTENTIAL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90F846A-2FE1-4B28-A8E6-3CE11655C8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2387600"/>
            <a:ext cx="914400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de-DE"/>
              <a:t>Index (4)</a:t>
            </a:r>
          </a:p>
        </p:txBody>
      </p:sp>
      <p:grpSp>
        <p:nvGrpSpPr>
          <p:cNvPr id="3" name="Gruppieren 2" descr="demo time presented by cast">
            <a:extLst>
              <a:ext uri="{FF2B5EF4-FFF2-40B4-BE49-F238E27FC236}">
                <a16:creationId xmlns:a16="http://schemas.microsoft.com/office/drawing/2014/main" id="{1EE44E37-B050-4146-BD32-E8A4FC994EEB}"/>
              </a:ext>
            </a:extLst>
          </p:cNvPr>
          <p:cNvGrpSpPr/>
          <p:nvPr/>
        </p:nvGrpSpPr>
        <p:grpSpPr>
          <a:xfrm>
            <a:off x="8733889" y="6182627"/>
            <a:ext cx="8210494" cy="769441"/>
            <a:chOff x="8733889" y="6182627"/>
            <a:chExt cx="8210494" cy="769441"/>
          </a:xfrm>
        </p:grpSpPr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86620D16-137E-4B82-816C-1391DF3A0725}"/>
                </a:ext>
              </a:extLst>
            </p:cNvPr>
            <p:cNvSpPr txBox="1"/>
            <p:nvPr/>
          </p:nvSpPr>
          <p:spPr>
            <a:xfrm>
              <a:off x="8733889" y="6182627"/>
              <a:ext cx="351461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4400">
                  <a:solidFill>
                    <a:schemeClr val="bg1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Segoe UI Semibold" panose="020B0702040204020203" pitchFamily="34" charset="0"/>
                </a:rPr>
                <a:t>DEMO TIME</a:t>
              </a:r>
            </a:p>
          </p:txBody>
        </p:sp>
        <p:grpSp>
          <p:nvGrpSpPr>
            <p:cNvPr id="18" name="Gruppieren 17">
              <a:extLst>
                <a:ext uri="{FF2B5EF4-FFF2-40B4-BE49-F238E27FC236}">
                  <a16:creationId xmlns:a16="http://schemas.microsoft.com/office/drawing/2014/main" id="{E27F61EA-183B-4F04-BA60-C504DC9C4F45}"/>
                </a:ext>
              </a:extLst>
            </p:cNvPr>
            <p:cNvGrpSpPr/>
            <p:nvPr/>
          </p:nvGrpSpPr>
          <p:grpSpPr>
            <a:xfrm>
              <a:off x="11770514" y="6210969"/>
              <a:ext cx="5173869" cy="686866"/>
              <a:chOff x="3535680" y="5226288"/>
              <a:chExt cx="5173869" cy="686866"/>
            </a:xfrm>
          </p:grpSpPr>
          <p:sp>
            <p:nvSpPr>
              <p:cNvPr id="19" name="Textfeld 18">
                <a:extLst>
                  <a:ext uri="{FF2B5EF4-FFF2-40B4-BE49-F238E27FC236}">
                    <a16:creationId xmlns:a16="http://schemas.microsoft.com/office/drawing/2014/main" id="{4F55D906-9347-4827-B14C-4EF771630585}"/>
                  </a:ext>
                </a:extLst>
              </p:cNvPr>
              <p:cNvSpPr txBox="1"/>
              <p:nvPr/>
            </p:nvSpPr>
            <p:spPr>
              <a:xfrm>
                <a:off x="3535680" y="5266823"/>
                <a:ext cx="364299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de-DE" sz="3600">
                    <a:solidFill>
                      <a:schemeClr val="bg1">
                        <a:lumMod val="65000"/>
                      </a:schemeClr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PRESENTED BY</a:t>
                </a:r>
              </a:p>
            </p:txBody>
          </p:sp>
          <p:pic>
            <p:nvPicPr>
              <p:cNvPr id="22" name="Grafik 21">
                <a:extLst>
                  <a:ext uri="{FF2B5EF4-FFF2-40B4-BE49-F238E27FC236}">
                    <a16:creationId xmlns:a16="http://schemas.microsoft.com/office/drawing/2014/main" id="{B2326B9D-ECCD-4EBB-8A03-0B90A9B7B1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7269273" y="5226288"/>
                <a:ext cx="1440276" cy="572532"/>
              </a:xfrm>
              <a:prstGeom prst="rect">
                <a:avLst/>
              </a:prstGeom>
            </p:spPr>
          </p:pic>
        </p:grpSp>
      </p:grpSp>
      <p:sp>
        <p:nvSpPr>
          <p:cNvPr id="23" name="Textfeld 22">
            <a:extLst>
              <a:ext uri="{FF2B5EF4-FFF2-40B4-BE49-F238E27FC236}">
                <a16:creationId xmlns:a16="http://schemas.microsoft.com/office/drawing/2014/main" id="{1DA9067F-EE67-4A61-8321-1B53AF648563}"/>
              </a:ext>
            </a:extLst>
          </p:cNvPr>
          <p:cNvSpPr txBox="1"/>
          <p:nvPr/>
        </p:nvSpPr>
        <p:spPr>
          <a:xfrm>
            <a:off x="4241260" y="3305175"/>
            <a:ext cx="2743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err="1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connecting</a:t>
            </a:r>
            <a:r>
              <a:rPr lang="de-DE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de-DE" err="1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to</a:t>
            </a:r>
            <a:r>
              <a:rPr lang="de-DE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de-DE" err="1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software</a:t>
            </a:r>
            <a:endParaRPr lang="de-DE">
              <a:solidFill>
                <a:srgbClr val="368A4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5418ECBB-4031-46C7-B491-ABCE8204CD69}"/>
              </a:ext>
            </a:extLst>
          </p:cNvPr>
          <p:cNvSpPr txBox="1"/>
          <p:nvPr/>
        </p:nvSpPr>
        <p:spPr>
          <a:xfrm rot="10800000">
            <a:off x="6755861" y="3451741"/>
            <a:ext cx="640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>
                <a:solidFill>
                  <a:schemeClr val="bg1">
                    <a:lumMod val="8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. . . </a:t>
            </a:r>
          </a:p>
        </p:txBody>
      </p:sp>
    </p:spTree>
    <p:extLst>
      <p:ext uri="{BB962C8B-B14F-4D97-AF65-F5344CB8AC3E}">
        <p14:creationId xmlns:p14="http://schemas.microsoft.com/office/powerpoint/2010/main" val="12040801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5000">
        <p:zoom dir="in"/>
      </p:transition>
    </mc:Choice>
    <mc:Fallback>
      <p:transition spd="slow" advClick="0" advTm="55000">
        <p:zoom dir="in"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path" presetSubtype="0" accel="67000" fill="hold" nodeType="afterEffect" p14:presetBounceEnd="44000">
                                      <p:stCondLst>
                                        <p:cond delay="800"/>
                                      </p:stCondLst>
                                      <p:childTnLst>
                                        <p:animMotion origin="layout" path="M 5E-6 1.11111E-6 L -0.40691 1.11111E-6 " pathEditMode="relative" rAng="0" ptsTypes="AA" p14:bounceEnd="44000">
                                          <p:cBhvr>
                                            <p:cTn id="6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0352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2800"/>
                                </p:stCondLst>
                                <p:childTnLst>
                                  <p:par>
                                    <p:cTn id="8" presetID="22" presetClass="entr" presetSubtype="8" fill="hold" grpId="0" nodeType="afterEffect">
                                      <p:stCondLst>
                                        <p:cond delay="10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" dur="75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8" fill="hold" grpId="1" nodeType="withEffect">
                                      <p:stCondLst>
                                        <p:cond delay="22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75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3" presetClass="emph" presetSubtype="2" repeatCount="indefinite" autoRev="1" fill="hold" grpId="0" nodeType="withEffect">
                                      <p:stCondLst>
                                        <p:cond delay="200"/>
                                      </p:stCondLst>
                                      <p:iterate type="lt">
                                        <p:tmPct val="33000"/>
                                      </p:iterate>
                                      <p:childTnLst>
                                        <p:animClr clrSpc="rgb" dir="cw">
                                          <p:cBhvr override="childStyle">
                                            <p:cTn id="15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chemeClr val="tx1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3" grpId="0"/>
          <p:bldP spid="25" grpId="0"/>
          <p:bldP spid="25" grpId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path" presetSubtype="0" accel="67000" fill="hold" nodeType="afterEffect">
                                      <p:stCondLst>
                                        <p:cond delay="800"/>
                                      </p:stCondLst>
                                      <p:childTnLst>
                                        <p:animMotion origin="layout" path="M 5E-6 1.11111E-6 L -0.40691 1.11111E-6 " pathEditMode="relative" rAng="0" ptsTypes="AA">
                                          <p:cBhvr>
                                            <p:cTn id="6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0352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2800"/>
                                </p:stCondLst>
                                <p:childTnLst>
                                  <p:par>
                                    <p:cTn id="8" presetID="22" presetClass="entr" presetSubtype="8" fill="hold" grpId="0" nodeType="afterEffect">
                                      <p:stCondLst>
                                        <p:cond delay="10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" dur="75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8" fill="hold" grpId="1" nodeType="withEffect">
                                      <p:stCondLst>
                                        <p:cond delay="22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75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3" presetClass="emph" presetSubtype="2" repeatCount="indefinite" autoRev="1" fill="hold" grpId="0" nodeType="withEffect">
                                      <p:stCondLst>
                                        <p:cond delay="200"/>
                                      </p:stCondLst>
                                      <p:iterate type="lt">
                                        <p:tmPct val="33000"/>
                                      </p:iterate>
                                      <p:childTnLst>
                                        <p:animClr clrSpc="rgb" dir="cw">
                                          <p:cBhvr override="childStyle">
                                            <p:cTn id="15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chemeClr val="tx1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3" grpId="0"/>
          <p:bldP spid="25" grpId="0"/>
          <p:bldP spid="25" grpId="1"/>
        </p:bldLst>
      </p:timing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Green-GO">
            <a:extLst>
              <a:ext uri="{FF2B5EF4-FFF2-40B4-BE49-F238E27FC236}">
                <a16:creationId xmlns:a16="http://schemas.microsoft.com/office/drawing/2014/main" id="{72FF4553-0668-41CA-842D-AAB5D2E03EE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9793" y="295217"/>
            <a:ext cx="1300924" cy="755374"/>
          </a:xfrm>
          <a:prstGeom prst="rect">
            <a:avLst/>
          </a:prstGeom>
        </p:spPr>
      </p:pic>
      <p:pic>
        <p:nvPicPr>
          <p:cNvPr id="11" name="Grafik 10">
            <a:hlinkClick r:id="rId4" action="ppaction://hlinksldjump"/>
            <a:extLst>
              <a:ext uri="{FF2B5EF4-FFF2-40B4-BE49-F238E27FC236}">
                <a16:creationId xmlns:a16="http://schemas.microsoft.com/office/drawing/2014/main" id="{5D36DE01-9C84-4858-9FA1-DF87963BF8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122658" y="2250943"/>
            <a:ext cx="1038442" cy="1309340"/>
          </a:xfrm>
          <a:prstGeom prst="rect">
            <a:avLst/>
          </a:prstGeom>
        </p:spPr>
      </p:pic>
      <p:pic>
        <p:nvPicPr>
          <p:cNvPr id="12" name="Grafik 11">
            <a:hlinkClick r:id="rId7" action="ppaction://hlinksldjump"/>
            <a:extLst>
              <a:ext uri="{FF2B5EF4-FFF2-40B4-BE49-F238E27FC236}">
                <a16:creationId xmlns:a16="http://schemas.microsoft.com/office/drawing/2014/main" id="{94F1C268-F7A3-4BE8-85E4-E4C1EA4834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572176" y="2250943"/>
            <a:ext cx="1043691" cy="1315958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756A249D-9DC8-4147-833A-D7FADE3F6449}"/>
              </a:ext>
            </a:extLst>
          </p:cNvPr>
          <p:cNvSpPr txBox="1"/>
          <p:nvPr/>
        </p:nvSpPr>
        <p:spPr>
          <a:xfrm>
            <a:off x="4862616" y="3771616"/>
            <a:ext cx="24628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>
                <a:solidFill>
                  <a:srgbClr val="368A4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ABOUT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882D62F1-B290-4C2D-BE25-92DF239E9A1B}"/>
              </a:ext>
            </a:extLst>
          </p:cNvPr>
          <p:cNvSpPr txBox="1"/>
          <p:nvPr/>
        </p:nvSpPr>
        <p:spPr>
          <a:xfrm>
            <a:off x="600004" y="3767622"/>
            <a:ext cx="35146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>
                <a:solidFill>
                  <a:srgbClr val="368A41"/>
                </a:solidFill>
                <a:latin typeface="Segoe UI Semibold" panose="020B0702040204020203" pitchFamily="34" charset="0"/>
                <a:ea typeface="Roboto" panose="02000000000000000000" pitchFamily="2" charset="0"/>
                <a:cs typeface="Segoe UI Semibold" panose="020B0702040204020203" pitchFamily="34" charset="0"/>
              </a:rPr>
              <a:t>SPRECHSTELLEN</a:t>
            </a:r>
          </a:p>
        </p:txBody>
      </p:sp>
      <p:pic>
        <p:nvPicPr>
          <p:cNvPr id="16" name="Grafik 15">
            <a:hlinkClick r:id="rId10" action="ppaction://hlinksldjump"/>
            <a:extLst>
              <a:ext uri="{FF2B5EF4-FFF2-40B4-BE49-F238E27FC236}">
                <a16:creationId xmlns:a16="http://schemas.microsoft.com/office/drawing/2014/main" id="{AFAF94EF-62C2-41AE-B7B7-C7FFB08B15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833748" y="2250943"/>
            <a:ext cx="1038442" cy="1309340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F7C738CD-70E3-4671-9B86-B6D502F0ADC3}"/>
              </a:ext>
            </a:extLst>
          </p:cNvPr>
          <p:cNvSpPr txBox="1"/>
          <p:nvPr/>
        </p:nvSpPr>
        <p:spPr>
          <a:xfrm>
            <a:off x="7890694" y="3767622"/>
            <a:ext cx="35146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>
                <a:solidFill>
                  <a:srgbClr val="368A41"/>
                </a:solidFill>
                <a:latin typeface="Segoe UI Semibold" panose="020B0702040204020203" pitchFamily="34" charset="0"/>
                <a:ea typeface="Roboto" panose="02000000000000000000" pitchFamily="2" charset="0"/>
                <a:cs typeface="Segoe UI Semibold" panose="020B0702040204020203" pitchFamily="34" charset="0"/>
              </a:rPr>
              <a:t>INTEGRATIONEN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ED694B4D-B89B-471A-9531-93A33B6D4711}"/>
              </a:ext>
            </a:extLst>
          </p:cNvPr>
          <p:cNvSpPr txBox="1"/>
          <p:nvPr/>
        </p:nvSpPr>
        <p:spPr>
          <a:xfrm>
            <a:off x="1769033" y="296039"/>
            <a:ext cx="2472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>
                <a:latin typeface="Segoe UI Semibold" panose="020B0702040204020203" pitchFamily="34" charset="0"/>
                <a:cs typeface="Segoe UI Semibold" panose="020B0702040204020203" pitchFamily="34" charset="0"/>
              </a:rPr>
              <a:t>WE NEED TO </a:t>
            </a:r>
            <a:r>
              <a:rPr lang="de-DE">
                <a:solidFill>
                  <a:srgbClr val="368A4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TALK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87CEC856-2CE5-456A-A293-B6475058135B}"/>
              </a:ext>
            </a:extLst>
          </p:cNvPr>
          <p:cNvSpPr txBox="1"/>
          <p:nvPr/>
        </p:nvSpPr>
        <p:spPr>
          <a:xfrm>
            <a:off x="1769032" y="622414"/>
            <a:ext cx="5474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>
                <a:latin typeface="Segoe UI Semilight"/>
                <a:cs typeface="Segoe UI Semilight"/>
              </a:rPr>
              <a:t>EIN FLEXIBLES INTERKOM SYSTEM MIT POTENTIAL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90F846A-2FE1-4B28-A8E6-3CE11655C8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2387600"/>
            <a:ext cx="914400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de-DE"/>
              <a:t>Index (3)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7ABA6972-D638-4B71-AFBF-D88A56B0E4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599" y="4759368"/>
            <a:ext cx="12182801" cy="2098632"/>
          </a:xfrm>
          <a:prstGeom prst="rect">
            <a:avLst/>
          </a:prstGeom>
          <a:gradFill flip="none" rotWithShape="1">
            <a:gsLst>
              <a:gs pos="37000">
                <a:schemeClr val="bg1"/>
              </a:gs>
              <a:gs pos="0">
                <a:schemeClr val="bg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C7DC4D5-ABBC-4F0A-9F1E-4969CC644D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5867" y="4486973"/>
            <a:ext cx="12192000" cy="3175000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DA2A14AF-3EA2-4E2B-9FAA-5F81653A20DC}"/>
              </a:ext>
            </a:extLst>
          </p:cNvPr>
          <p:cNvSpPr txBox="1"/>
          <p:nvPr/>
        </p:nvSpPr>
        <p:spPr>
          <a:xfrm>
            <a:off x="-176590" y="-694935"/>
            <a:ext cx="35146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400">
                <a:latin typeface="Segoe UI Black" panose="020B0A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DEMO TIME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83AAC5D1-26D4-4CF7-9A45-70E5AEA986BD}"/>
              </a:ext>
            </a:extLst>
          </p:cNvPr>
          <p:cNvSpPr txBox="1"/>
          <p:nvPr/>
        </p:nvSpPr>
        <p:spPr>
          <a:xfrm>
            <a:off x="4938335" y="6294380"/>
            <a:ext cx="35146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400">
                <a:latin typeface="Segoe UI Black" panose="020B0A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DEMO TIME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524A6FE7-F7B2-4B19-99B3-0B449F4E74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0481" y="39301"/>
            <a:ext cx="12108657" cy="6773456"/>
          </a:xfrm>
          <a:prstGeom prst="rect">
            <a:avLst/>
          </a:prstGeom>
          <a:noFill/>
          <a:ln w="889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3848436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4000">
        <p159:morph option="byObject"/>
      </p:transition>
    </mc:Choice>
    <mc:Fallback>
      <p:transition spd="slow" advClick="0" advTm="400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9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0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1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2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3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4" presetID="26" presetClass="emph" presetSubtype="0" fill="hold" nodeType="withEffect">
                                      <p:stCondLst>
                                        <p:cond delay="11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1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" dur="7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xit" presetSubtype="4" accel="60000" fill="hold" nodeType="click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0" dur="75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74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" presetID="2" presetClass="exit" presetSubtype="4" accel="6000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4" dur="75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75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74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" presetID="2" presetClass="exit" presetSubtype="4" accel="6000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8" dur="75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75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74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" presetID="2" presetClass="exit" presetSubtype="4" accel="28000" fill="hold" grpId="0" nodeType="withEffect">
                                      <p:stCondLst>
                                        <p:cond delay="65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2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5" presetID="2" presetClass="exit" presetSubtype="4" accel="28000" fill="hold" grpId="0" nodeType="withEffect">
                                      <p:stCondLst>
                                        <p:cond delay="65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6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9" presetID="2" presetClass="exit" presetSubtype="4" accel="28000" fill="hold" grpId="0" nodeType="withEffect">
                                      <p:stCondLst>
                                        <p:cond delay="65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0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2" presetClass="exit" presetSubtype="4" fill="hold" nodeType="withEffect">
                                      <p:stCondLst>
                                        <p:cond delay="65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4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0" presetClass="path" presetSubtype="0" accel="51000" decel="7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039 -0.00116 L 0.00039 -1.11111E-6 C 0.00794 -1.11111E-6 0.01784 -1.11111E-6 0.02552 0.00139 C 0.03034 0.00139 0.03346 0.00463 0.03737 0.00463 L 0.06888 0.01019 C 0.07135 0.01134 0.07383 0.01296 0.07838 0.01389 L 0.09062 0.01875 C 0.09531 0.01875 0.10143 0.02245 0.10638 0.02454 C 0.12187 0.03426 0.11146 0.0294 0.13411 0.04421 L 0.15937 0.06019 C 0.16445 0.06181 0.16901 0.06389 0.17252 0.06783 C 0.17864 0.07269 0.18463 0.07662 0.18971 0.08079 C 0.19414 0.08426 0.19713 0.08658 0.19948 0.08935 C 0.20781 0.09884 0.20989 0.09884 0.21745 0.10741 C 0.21992 0.10972 0.222 0.11273 0.22422 0.1162 C 0.22969 0.12384 0.23515 0.13033 0.24023 0.13935 L 0.25469 0.16296 C 0.25495 0.16343 0.27044 0.18773 0.27044 0.18866 C 0.27304 0.19375 0.27552 0.19769 0.27799 0.20255 C 0.2875 0.21945 0.28294 0.2081 0.29205 0.22662 C 0.30013 0.24375 0.2957 0.23889 0.30325 0.25741 C 0.30586 0.26343 0.3082 0.26713 0.31054 0.27338 C 0.32005 0.30046 0.31992 0.30046 0.32812 0.3257 C 0.32851 0.3294 0.33112 0.33403 0.33112 0.3382 C 0.3375 0.35579 0.34375 0.37523 0.34778 0.39259 C 0.35117 0.40486 0.3539 0.41713 0.3582 0.42894 C 0.35885 0.4338 0.36067 0.44005 0.36133 0.44607 C 0.36367 0.45 0.3638 0.45394 0.36562 0.45833 C 0.36614 0.4625 0.36614 0.46644 0.36823 0.47037 C 0.36849 0.47408 0.36849 0.47732 0.3694 0.48125 C 0.37083 0.48519 0.37096 0.48958 0.37161 0.49375 C 0.37317 0.49769 0.37396 0.5 0.37396 0.50255 C 0.37552 0.51088 0.37552 0.51829 0.37695 0.5257 C 0.38411 0.54815 0.37695 0.5257 0.38411 0.55718 C 0.38659 0.56898 0.39088 0.58148 0.39336 0.59306 C 0.3944 0.60046 0.39622 0.60648 0.39687 0.6132 C 0.39857 0.61875 0.39948 0.62454 0.40091 0.63009 C 0.40208 0.63611 0.40429 0.64167 0.40482 0.64769 C 0.40677 0.6625 0.40911 0.67546 0.4095 0.68912 C 0.4095 0.69491 0.41159 0.70232 0.41185 0.70764 C 0.41185 0.71227 0.41185 0.71713 0.41367 0.72315 C 0.41692 0.75671 0.41185 0.7213 0.41627 0.75046 C 0.41692 0.76158 0.41692 0.77153 0.4194 0.78171 C 0.4194 0.78542 0.42083 0.78889 0.42135 0.79236 C 0.42148 0.7956 0.42174 0.79861 0.42174 0.80278 C 0.42396 0.80718 0.42422 0.81273 0.42448 0.81921 C 0.42474 0.82315 0.42591 0.8257 0.42591 0.82847 C 0.42591 0.83218 0.42708 0.84954 0.42708 0.8544 C 0.42617 0.87269 0.4237 0.88264 0.42422 0.89792 C 0.42422 0.89838 0.41953 1.01806 0.41953 1.01898 " pathEditMode="relative" rAng="0" ptsTypes="AAAAAAAAAAAAAAAAAAAAAAAAAAAAAAAAAAAAAAAAAAAAAAAAAA">
                                          <p:cBhvr>
                                            <p:cTn id="48" dur="13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1328" y="5099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1300"/>
                                </p:stCondLst>
                                <p:childTnLst>
                                  <p:par>
                                    <p:cTn id="50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1300"/>
                                </p:stCondLst>
                                <p:childTnLst>
                                  <p:par>
                                    <p:cTn id="55" presetID="0" presetClass="path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25E-6 -2.59259E-6 L 1.25E-6 0.0007 L 1.25E-6 -0.01365 C 1.25E-6 -0.01481 0.00078 -0.0169 0.00078 -0.0199 C 0.00156 -0.02361 0.00208 -0.02916 0.00443 -0.03472 C 0.00534 -0.03773 0.00664 -0.04097 0.00755 -0.04606 C 0.00794 -0.04653 0.00872 -0.04907 0.00924 -0.05069 C 0.00924 -0.05278 0.01081 -0.05416 0.01081 -0.05532 C 0.01133 -0.05833 0.01133 -0.0574 0.01133 -0.05926 C 0.01211 -0.06134 0.01211 -0.06296 0.01263 -0.06389 C 0.0138 -0.07014 0.01341 -0.07222 0.01588 -0.07893 C 0.0168 -0.08125 0.01849 -0.08287 0.01888 -0.08657 C 0.01888 -0.08842 0.02044 -0.09213 0.02135 -0.09467 C 0.02135 -0.09583 0.02135 -0.0956 0.02305 -0.09722 C 0.02305 -0.0993 0.02305 -0.09884 0.02435 -0.10023 C 0.02435 -0.10139 0.02435 -0.10278 0.02643 -0.10301 C 0.02682 -0.10555 0.02682 -0.10694 0.02734 -0.10856 C 0.02851 -0.11065 0.02969 -0.11365 0.03138 -0.11504 C 0.03268 -0.11666 0.0332 -0.11782 0.0332 -0.11967 C 0.0345 -0.1199 0.03568 -0.12083 0.03568 -0.12222 C 0.03776 -0.12338 0.03776 -0.12546 0.03776 -0.12523 C 0.03867 -0.12801 0.03945 -0.12546 0.04036 -0.12801 C 0.04206 -0.1294 0.04284 -0.13194 0.04492 -0.13194 L 0.06146 -0.13194 C 0.06432 -0.13194 0.06901 -0.13194 0.07187 -0.13148 C 0.07487 -0.13055 0.07864 -0.12685 0.08242 -0.12338 C 0.08581 -0.12037 0.08906 -0.11412 0.09127 -0.11157 C 0.09388 -0.1081 0.10013 -0.10023 0.10221 -0.09722 C 0.10482 -0.09305 0.10599 -0.08958 0.10768 -0.08495 C 0.10859 -0.08125 0.10859 -0.07893 0.10937 -0.07615 C 0.11029 -0.07176 0.1125 -0.06227 0.11354 -0.05833 C 0.11406 -0.05671 0.11484 -0.05532 0.11523 -0.0537 C 0.11654 -0.04653 0.11614 -0.04907 0.11745 -0.04097 C 0.11914 -0.03518 0.12409 -0.02199 0.1263 -0.01643 " pathEditMode="relative" rAng="0" ptsTypes="AAAAAAAAAAAAAAAAAAAAAAAAAAAAAAAAAA">
                                          <p:cBhvr>
                                            <p:cTn id="5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314" y="-657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7" presetID="4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in)">
                                          <p:cBhvr>
                                            <p:cTn id="59" dur="12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0" presetClass="path" presetSubtype="0" fill="hold" grpId="2" nodeType="withEffect" p14:presetBounceEnd="35556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0.1263 -0.01643 L 0.1263 -0.0162 C 0.12877 -0.02315 0.13164 -0.03032 0.13437 -0.0375 C 0.13516 -0.03912 0.13555 -0.04074 0.13581 -0.04213 C 0.13581 -0.04305 0.13646 -0.04421 0.13776 -0.0449 C 0.13841 -0.04768 0.14127 -0.05208 0.14232 -0.05324 C 0.14336 -0.0537 0.14362 -0.0544 0.14427 -0.05486 C 0.14479 -0.05555 0.14492 -0.05625 0.14557 -0.05671 C 0.14557 -0.05717 0.14648 -0.0574 0.14739 -0.05764 C 0.14752 -0.05833 0.14792 -0.05903 0.14818 -0.05949 C 0.1487 -0.06041 0.14948 -0.06134 0.15026 -0.0618 C 0.15078 -0.0625 0.15078 -0.06273 0.15143 -0.06319 C 0.15273 -0.06389 0.15338 -0.06504 0.15377 -0.06551 C 0.15391 -0.06597 0.15404 -0.0662 0.15547 -0.06643 C 0.15573 -0.06713 0.15599 -0.06805 0.15651 -0.06828 C 0.15716 -0.06898 0.15768 -0.06898 0.15859 -0.06921 C 0.16002 -0.07014 0.16172 -0.07176 0.16302 -0.07291 C 0.16315 -0.07338 0.16315 -0.07407 0.16328 -0.0743 C 0.16393 -0.07477 0.16419 -0.07477 0.16562 -0.07477 C 0.16614 -0.07523 0.16654 -0.07592 0.16849 -0.07615 C 0.17005 -0.07685 0.16901 -0.07662 0.17135 -0.07708 C 0.17187 -0.07754 0.17252 -0.07824 0.17331 -0.07847 C 0.17591 -0.07963 0.17435 -0.07824 0.17591 -0.07986 C 0.17838 -0.07986 0.18021 -0.0794 0.18216 -0.0794 C 0.18685 -0.0794 0.18516 -0.07986 0.18841 -0.08032 C 0.19127 -0.08078 0.19401 -0.08102 0.19726 -0.08125 C 0.19779 -0.08148 0.19818 -0.08171 0.2 -0.08171 C 0.20026 -0.08194 0.20182 -0.08194 0.20312 -0.08217 C 0.20521 -0.08264 0.20794 -0.08403 0.20794 -0.08379 C 0.20924 -0.08403 0.2112 -0.08379 0.21237 -0.0831 C 0.21302 -0.08287 0.21406 -0.08217 0.21549 -0.08171 C 0.21549 -0.08148 0.21745 -0.08125 0.21862 -0.08078 C 0.21862 -0.08055 0.21888 -0.08055 0.21953 -0.08032 C 0.22057 -0.08009 0.22083 -0.07963 0.22187 -0.0794 C 0.22252 -0.07916 0.22344 -0.07916 0.22474 -0.07893 C 0.22474 -0.0787 0.22526 -0.07824 0.22552 -0.07801 C 0.22565 -0.07801 0.22838 -0.07731 0.22838 -0.07708 C 0.22982 -0.07662 0.23047 -0.07615 0.23099 -0.07569 C 0.23138 -0.07546 0.23672 -0.075 0.23737 -0.07477 C 0.23893 -0.07453 0.24062 -0.07384 0.24284 -0.07338 C 0.24323 -0.07315 0.24583 -0.07291 0.24648 -0.07245 C 0.25299 -0.07083 0.24896 -0.07153 0.25469 -0.06967 C 0.2556 -0.06944 0.25625 -0.06921 0.25833 -0.06875 C 0.26107 -0.0669 0.25755 -0.06898 0.26172 -0.0669 C 0.26289 -0.06643 0.26406 -0.06574 0.26523 -0.06504 C 0.26758 -0.06435 0.27083 -0.06319 0.27083 -0.06296 C 0.27096 -0.06296 0.27096 -0.0625 0.27109 -0.06227 C 0.27396 -0.06111 0.27461 -0.06111 0.27708 -0.06041 C 0.27721 -0.06018 0.27747 -0.05995 0.27812 -0.05949 C 0.27904 -0.05903 0.28021 -0.05879 0.28047 -0.0581 C 0.28307 -0.05671 0.28489 -0.05555 0.28672 -0.0537 C 0.29557 -0.04467 0.28424 -0.05578 0.29258 -0.04768 C 0.29349 -0.04676 0.29336 -0.04745 0.29557 -0.04444 C 0.29818 -0.04166 0.29987 -0.04282 0.30312 -0.03518 C 0.30456 -0.03217 0.30885 -0.01805 0.3112 -0.01551 " pathEditMode="relative" rAng="0" ptsTypes="AAAAAAAAAAAAAAAAAAAAAAAAAAAAAAAAAAAAAAAAAAAAAAAAAAAAAAA" p14:bounceEnd="35556">
                                          <p:cBhvr>
                                            <p:cTn id="61" dur="8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245" y="-333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14" grpId="0"/>
          <p:bldP spid="17" grpId="0"/>
          <p:bldP spid="15" grpId="0"/>
          <p:bldP spid="15" grpId="1"/>
          <p:bldP spid="18" grpId="0"/>
          <p:bldP spid="18" grpId="1"/>
          <p:bldP spid="18" grpId="2"/>
          <p:bldP spid="5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9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0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1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2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3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4" presetID="26" presetClass="emph" presetSubtype="0" fill="hold" nodeType="withEffect">
                                      <p:stCondLst>
                                        <p:cond delay="11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1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" dur="7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xit" presetSubtype="4" accel="60000" fill="hold" nodeType="click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0" dur="75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74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" presetID="2" presetClass="exit" presetSubtype="4" accel="6000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4" dur="75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75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74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" presetID="2" presetClass="exit" presetSubtype="4" accel="6000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8" dur="75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75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74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" presetID="2" presetClass="exit" presetSubtype="4" accel="28000" fill="hold" grpId="0" nodeType="withEffect">
                                      <p:stCondLst>
                                        <p:cond delay="65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2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5" presetID="2" presetClass="exit" presetSubtype="4" accel="28000" fill="hold" grpId="0" nodeType="withEffect">
                                      <p:stCondLst>
                                        <p:cond delay="65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6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9" presetID="2" presetClass="exit" presetSubtype="4" accel="28000" fill="hold" grpId="0" nodeType="withEffect">
                                      <p:stCondLst>
                                        <p:cond delay="65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0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2" presetClass="exit" presetSubtype="4" fill="hold" nodeType="withEffect">
                                      <p:stCondLst>
                                        <p:cond delay="65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4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0" presetClass="path" presetSubtype="0" accel="51000" decel="7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039 -0.00116 L 0.00039 -1.11111E-6 C 0.00794 -1.11111E-6 0.01784 -1.11111E-6 0.02552 0.00139 C 0.03034 0.00139 0.03346 0.00463 0.03737 0.00463 L 0.06888 0.01019 C 0.07135 0.01134 0.07383 0.01296 0.07838 0.01389 L 0.09062 0.01875 C 0.09531 0.01875 0.10143 0.02245 0.10638 0.02454 C 0.12187 0.03426 0.11146 0.0294 0.13411 0.04421 L 0.15937 0.06019 C 0.16445 0.06181 0.16901 0.06389 0.17252 0.06783 C 0.17864 0.07269 0.18463 0.07662 0.18971 0.08079 C 0.19414 0.08426 0.19713 0.08658 0.19948 0.08935 C 0.20781 0.09884 0.20989 0.09884 0.21745 0.10741 C 0.21992 0.10972 0.222 0.11273 0.22422 0.1162 C 0.22969 0.12384 0.23515 0.13033 0.24023 0.13935 L 0.25469 0.16296 C 0.25495 0.16343 0.27044 0.18773 0.27044 0.18866 C 0.27304 0.19375 0.27552 0.19769 0.27799 0.20255 C 0.2875 0.21945 0.28294 0.2081 0.29205 0.22662 C 0.30013 0.24375 0.2957 0.23889 0.30325 0.25741 C 0.30586 0.26343 0.3082 0.26713 0.31054 0.27338 C 0.32005 0.30046 0.31992 0.30046 0.32812 0.3257 C 0.32851 0.3294 0.33112 0.33403 0.33112 0.3382 C 0.3375 0.35579 0.34375 0.37523 0.34778 0.39259 C 0.35117 0.40486 0.3539 0.41713 0.3582 0.42894 C 0.35885 0.4338 0.36067 0.44005 0.36133 0.44607 C 0.36367 0.45 0.3638 0.45394 0.36562 0.45833 C 0.36614 0.4625 0.36614 0.46644 0.36823 0.47037 C 0.36849 0.47408 0.36849 0.47732 0.3694 0.48125 C 0.37083 0.48519 0.37096 0.48958 0.37161 0.49375 C 0.37317 0.49769 0.37396 0.5 0.37396 0.50255 C 0.37552 0.51088 0.37552 0.51829 0.37695 0.5257 C 0.38411 0.54815 0.37695 0.5257 0.38411 0.55718 C 0.38659 0.56898 0.39088 0.58148 0.39336 0.59306 C 0.3944 0.60046 0.39622 0.60648 0.39687 0.6132 C 0.39857 0.61875 0.39948 0.62454 0.40091 0.63009 C 0.40208 0.63611 0.40429 0.64167 0.40482 0.64769 C 0.40677 0.6625 0.40911 0.67546 0.4095 0.68912 C 0.4095 0.69491 0.41159 0.70232 0.41185 0.70764 C 0.41185 0.71227 0.41185 0.71713 0.41367 0.72315 C 0.41692 0.75671 0.41185 0.7213 0.41627 0.75046 C 0.41692 0.76158 0.41692 0.77153 0.4194 0.78171 C 0.4194 0.78542 0.42083 0.78889 0.42135 0.79236 C 0.42148 0.7956 0.42174 0.79861 0.42174 0.80278 C 0.42396 0.80718 0.42422 0.81273 0.42448 0.81921 C 0.42474 0.82315 0.42591 0.8257 0.42591 0.82847 C 0.42591 0.83218 0.42708 0.84954 0.42708 0.8544 C 0.42617 0.87269 0.4237 0.88264 0.42422 0.89792 C 0.42422 0.89838 0.41953 1.01806 0.41953 1.01898 " pathEditMode="relative" rAng="0" ptsTypes="AAAAAAAAAAAAAAAAAAAAAAAAAAAAAAAAAAAAAAAAAAAAAAAAAA">
                                          <p:cBhvr>
                                            <p:cTn id="48" dur="13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1328" y="5099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1300"/>
                                </p:stCondLst>
                                <p:childTnLst>
                                  <p:par>
                                    <p:cTn id="50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1300"/>
                                </p:stCondLst>
                                <p:childTnLst>
                                  <p:par>
                                    <p:cTn id="55" presetID="0" presetClass="path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25E-6 -2.59259E-6 L 1.25E-6 0.0007 L 1.25E-6 -0.01365 C 1.25E-6 -0.01481 0.00078 -0.0169 0.00078 -0.0199 C 0.00156 -0.02361 0.00208 -0.02916 0.00443 -0.03472 C 0.00534 -0.03773 0.00664 -0.04097 0.00755 -0.04606 C 0.00794 -0.04653 0.00872 -0.04907 0.00924 -0.05069 C 0.00924 -0.05278 0.01081 -0.05416 0.01081 -0.05532 C 0.01133 -0.05833 0.01133 -0.0574 0.01133 -0.05926 C 0.01211 -0.06134 0.01211 -0.06296 0.01263 -0.06389 C 0.0138 -0.07014 0.01341 -0.07222 0.01588 -0.07893 C 0.0168 -0.08125 0.01849 -0.08287 0.01888 -0.08657 C 0.01888 -0.08842 0.02044 -0.09213 0.02135 -0.09467 C 0.02135 -0.09583 0.02135 -0.0956 0.02305 -0.09722 C 0.02305 -0.0993 0.02305 -0.09884 0.02435 -0.10023 C 0.02435 -0.10139 0.02435 -0.10278 0.02643 -0.10301 C 0.02682 -0.10555 0.02682 -0.10694 0.02734 -0.10856 C 0.02851 -0.11065 0.02969 -0.11365 0.03138 -0.11504 C 0.03268 -0.11666 0.0332 -0.11782 0.0332 -0.11967 C 0.0345 -0.1199 0.03568 -0.12083 0.03568 -0.12222 C 0.03776 -0.12338 0.03776 -0.12546 0.03776 -0.12523 C 0.03867 -0.12801 0.03945 -0.12546 0.04036 -0.12801 C 0.04206 -0.1294 0.04284 -0.13194 0.04492 -0.13194 L 0.06146 -0.13194 C 0.06432 -0.13194 0.06901 -0.13194 0.07187 -0.13148 C 0.07487 -0.13055 0.07864 -0.12685 0.08242 -0.12338 C 0.08581 -0.12037 0.08906 -0.11412 0.09127 -0.11157 C 0.09388 -0.1081 0.10013 -0.10023 0.10221 -0.09722 C 0.10482 -0.09305 0.10599 -0.08958 0.10768 -0.08495 C 0.10859 -0.08125 0.10859 -0.07893 0.10937 -0.07615 C 0.11029 -0.07176 0.1125 -0.06227 0.11354 -0.05833 C 0.11406 -0.05671 0.11484 -0.05532 0.11523 -0.0537 C 0.11654 -0.04653 0.11614 -0.04907 0.11745 -0.04097 C 0.11914 -0.03518 0.12409 -0.02199 0.1263 -0.01643 " pathEditMode="relative" rAng="0" ptsTypes="AAAAAAAAAAAAAAAAAAAAAAAAAAAAAAAAAA">
                                          <p:cBhvr>
                                            <p:cTn id="5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314" y="-657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7" presetID="4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in)">
                                          <p:cBhvr>
                                            <p:cTn id="59" dur="12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0" presetClass="path" presetSubtype="0" fill="hold" grpId="2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0.1263 -0.01643 L 0.1263 -0.0162 C 0.12877 -0.02315 0.13164 -0.03032 0.13437 -0.0375 C 0.13516 -0.03912 0.13555 -0.04074 0.13581 -0.04213 C 0.13581 -0.04305 0.13646 -0.04421 0.13776 -0.0449 C 0.13841 -0.04768 0.14127 -0.05208 0.14232 -0.05324 C 0.14336 -0.0537 0.14362 -0.0544 0.14427 -0.05486 C 0.14479 -0.05555 0.14492 -0.05625 0.14557 -0.05671 C 0.14557 -0.05717 0.14648 -0.0574 0.14739 -0.05764 C 0.14752 -0.05833 0.14792 -0.05903 0.14818 -0.05949 C 0.1487 -0.06041 0.14948 -0.06134 0.15026 -0.0618 C 0.15078 -0.0625 0.15078 -0.06273 0.15143 -0.06319 C 0.15273 -0.06389 0.15338 -0.06504 0.15377 -0.06551 C 0.15391 -0.06597 0.15404 -0.0662 0.15547 -0.06643 C 0.15573 -0.06713 0.15599 -0.06805 0.15651 -0.06828 C 0.15716 -0.06898 0.15768 -0.06898 0.15859 -0.06921 C 0.16002 -0.07014 0.16172 -0.07176 0.16302 -0.07291 C 0.16315 -0.07338 0.16315 -0.07407 0.16328 -0.0743 C 0.16393 -0.07477 0.16419 -0.07477 0.16562 -0.07477 C 0.16614 -0.07523 0.16654 -0.07592 0.16849 -0.07615 C 0.17005 -0.07685 0.16901 -0.07662 0.17135 -0.07708 C 0.17187 -0.07754 0.17252 -0.07824 0.17331 -0.07847 C 0.17591 -0.07963 0.17435 -0.07824 0.17591 -0.07986 C 0.17838 -0.07986 0.18021 -0.0794 0.18216 -0.0794 C 0.18685 -0.0794 0.18516 -0.07986 0.18841 -0.08032 C 0.19127 -0.08078 0.19401 -0.08102 0.19726 -0.08125 C 0.19779 -0.08148 0.19818 -0.08171 0.2 -0.08171 C 0.20026 -0.08194 0.20182 -0.08194 0.20312 -0.08217 C 0.20521 -0.08264 0.20794 -0.08403 0.20794 -0.08379 C 0.20924 -0.08403 0.2112 -0.08379 0.21237 -0.0831 C 0.21302 -0.08287 0.21406 -0.08217 0.21549 -0.08171 C 0.21549 -0.08148 0.21745 -0.08125 0.21862 -0.08078 C 0.21862 -0.08055 0.21888 -0.08055 0.21953 -0.08032 C 0.22057 -0.08009 0.22083 -0.07963 0.22187 -0.0794 C 0.22252 -0.07916 0.22344 -0.07916 0.22474 -0.07893 C 0.22474 -0.0787 0.22526 -0.07824 0.22552 -0.07801 C 0.22565 -0.07801 0.22838 -0.07731 0.22838 -0.07708 C 0.22982 -0.07662 0.23047 -0.07615 0.23099 -0.07569 C 0.23138 -0.07546 0.23672 -0.075 0.23737 -0.07477 C 0.23893 -0.07453 0.24062 -0.07384 0.24284 -0.07338 C 0.24323 -0.07315 0.24583 -0.07291 0.24648 -0.07245 C 0.25299 -0.07083 0.24896 -0.07153 0.25469 -0.06967 C 0.2556 -0.06944 0.25625 -0.06921 0.25833 -0.06875 C 0.26107 -0.0669 0.25755 -0.06898 0.26172 -0.0669 C 0.26289 -0.06643 0.26406 -0.06574 0.26523 -0.06504 C 0.26758 -0.06435 0.27083 -0.06319 0.27083 -0.06296 C 0.27096 -0.06296 0.27096 -0.0625 0.27109 -0.06227 C 0.27396 -0.06111 0.27461 -0.06111 0.27708 -0.06041 C 0.27721 -0.06018 0.27747 -0.05995 0.27812 -0.05949 C 0.27904 -0.05903 0.28021 -0.05879 0.28047 -0.0581 C 0.28307 -0.05671 0.28489 -0.05555 0.28672 -0.0537 C 0.29557 -0.04467 0.28424 -0.05578 0.29258 -0.04768 C 0.29349 -0.04676 0.29336 -0.04745 0.29557 -0.04444 C 0.29818 -0.04166 0.29987 -0.04282 0.30312 -0.03518 C 0.30456 -0.03217 0.30885 -0.01805 0.3112 -0.01551 " pathEditMode="relative" rAng="0" ptsTypes="AAAAAAAAAAAAAAAAAAAAAAAAAAAAAAAAAAAAAAAAAAAAAAAAAAAAAAA">
                                          <p:cBhvr>
                                            <p:cTn id="61" dur="8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245" y="-333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14" grpId="0"/>
          <p:bldP spid="17" grpId="0"/>
          <p:bldP spid="15" grpId="0"/>
          <p:bldP spid="15" grpId="1"/>
          <p:bldP spid="18" grpId="0"/>
          <p:bldP spid="18" grpId="1"/>
          <p:bldP spid="18" grpId="2"/>
          <p:bldP spid="5" grpId="0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Green-GO">
            <a:extLst>
              <a:ext uri="{FF2B5EF4-FFF2-40B4-BE49-F238E27FC236}">
                <a16:creationId xmlns:a16="http://schemas.microsoft.com/office/drawing/2014/main" id="{72FF4553-0668-41CA-842D-AAB5D2E03EE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9793" y="295217"/>
            <a:ext cx="1300924" cy="755374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ED694B4D-B89B-471A-9531-93A33B6D4711}"/>
              </a:ext>
            </a:extLst>
          </p:cNvPr>
          <p:cNvSpPr txBox="1"/>
          <p:nvPr/>
        </p:nvSpPr>
        <p:spPr>
          <a:xfrm>
            <a:off x="1769033" y="296039"/>
            <a:ext cx="2472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>
                <a:latin typeface="Segoe UI Semibold" panose="020B0702040204020203" pitchFamily="34" charset="0"/>
                <a:cs typeface="Segoe UI Semibold" panose="020B0702040204020203" pitchFamily="34" charset="0"/>
              </a:rPr>
              <a:t>WE NEED TO </a:t>
            </a:r>
            <a:r>
              <a:rPr lang="de-DE" b="1">
                <a:solidFill>
                  <a:srgbClr val="368A4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TALK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87CEC856-2CE5-456A-A293-B6475058135B}"/>
              </a:ext>
            </a:extLst>
          </p:cNvPr>
          <p:cNvSpPr txBox="1"/>
          <p:nvPr/>
        </p:nvSpPr>
        <p:spPr>
          <a:xfrm>
            <a:off x="1769032" y="622414"/>
            <a:ext cx="5474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>
                <a:latin typeface="Segoe UI Semilight"/>
                <a:cs typeface="Segoe UI Semilight"/>
              </a:rPr>
              <a:t>EIN FLEXIBLES INTERKOM SYSTEM MIT POTENTIAL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EB1D4C0F-639A-4477-8D3D-EDC2860B91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2387600"/>
            <a:ext cx="914400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de-DE"/>
              <a:t>MCX Rack (Back)</a:t>
            </a:r>
          </a:p>
        </p:txBody>
      </p:sp>
      <p:pic>
        <p:nvPicPr>
          <p:cNvPr id="39" name="Grafik 38" descr="MCX Rackstation (Rückseite)">
            <a:extLst>
              <a:ext uri="{FF2B5EF4-FFF2-40B4-BE49-F238E27FC236}">
                <a16:creationId xmlns:a16="http://schemas.microsoft.com/office/drawing/2014/main" id="{0D5ED732-BE54-438F-9A1A-D4D43A5524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0800" y="2174155"/>
            <a:ext cx="12192000" cy="2503988"/>
          </a:xfrm>
          <a:prstGeom prst="rect">
            <a:avLst/>
          </a:prstGeom>
        </p:spPr>
      </p:pic>
      <p:cxnSp>
        <p:nvCxnSpPr>
          <p:cNvPr id="40" name="Gerader Verbinder 39">
            <a:extLst>
              <a:ext uri="{FF2B5EF4-FFF2-40B4-BE49-F238E27FC236}">
                <a16:creationId xmlns:a16="http://schemas.microsoft.com/office/drawing/2014/main" id="{50B452E6-3034-41C4-99A8-A48558554B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3041904" y="2559431"/>
            <a:ext cx="0" cy="640969"/>
          </a:xfrm>
          <a:prstGeom prst="line">
            <a:avLst/>
          </a:prstGeom>
          <a:ln w="38100">
            <a:solidFill>
              <a:srgbClr val="F9B13F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43" name="Gerader Verbinder 42">
            <a:extLst>
              <a:ext uri="{FF2B5EF4-FFF2-40B4-BE49-F238E27FC236}">
                <a16:creationId xmlns:a16="http://schemas.microsoft.com/office/drawing/2014/main" id="{DEEF2C4D-5359-4922-976D-35F1A54E91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1962147" y="3945689"/>
            <a:ext cx="0" cy="1640163"/>
          </a:xfrm>
          <a:prstGeom prst="line">
            <a:avLst/>
          </a:prstGeom>
          <a:ln w="38100">
            <a:solidFill>
              <a:srgbClr val="F9B13F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64" name="Textfeld 63">
            <a:extLst>
              <a:ext uri="{FF2B5EF4-FFF2-40B4-BE49-F238E27FC236}">
                <a16:creationId xmlns:a16="http://schemas.microsoft.com/office/drawing/2014/main" id="{659FBF15-F89A-45C2-8958-0483204DE185}"/>
              </a:ext>
            </a:extLst>
          </p:cNvPr>
          <p:cNvSpPr txBox="1"/>
          <p:nvPr/>
        </p:nvSpPr>
        <p:spPr>
          <a:xfrm>
            <a:off x="861428" y="2002355"/>
            <a:ext cx="572719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600">
                <a:latin typeface="Segoe UI" panose="020B0502040204020203" pitchFamily="34" charset="0"/>
                <a:cs typeface="Segoe UI" panose="020B0502040204020203" pitchFamily="34" charset="0"/>
              </a:rPr>
              <a:t>Unabhängiger Line-In &amp; -Out</a:t>
            </a:r>
            <a:endParaRPr lang="de-DE" sz="2600" b="1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5" name="Textfeld 64">
            <a:extLst>
              <a:ext uri="{FF2B5EF4-FFF2-40B4-BE49-F238E27FC236}">
                <a16:creationId xmlns:a16="http://schemas.microsoft.com/office/drawing/2014/main" id="{82D8A7EA-5102-421A-B9E1-4A94E0AAA2CC}"/>
              </a:ext>
            </a:extLst>
          </p:cNvPr>
          <p:cNvSpPr txBox="1"/>
          <p:nvPr/>
        </p:nvSpPr>
        <p:spPr>
          <a:xfrm>
            <a:off x="3361930" y="5311589"/>
            <a:ext cx="572719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600">
                <a:latin typeface="Segoe UI" panose="020B0502040204020203" pitchFamily="34" charset="0"/>
                <a:cs typeface="Segoe UI" panose="020B0502040204020203" pitchFamily="34" charset="0"/>
              </a:rPr>
              <a:t>GPIO (2 Input / 2 Output)</a:t>
            </a:r>
            <a:endParaRPr lang="de-DE" sz="2600" b="1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66" name="Gerader Verbinder 65">
            <a:extLst>
              <a:ext uri="{FF2B5EF4-FFF2-40B4-BE49-F238E27FC236}">
                <a16:creationId xmlns:a16="http://schemas.microsoft.com/office/drawing/2014/main" id="{7BCFA968-347D-45CD-8526-6E4B1421A5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5159345" y="3945690"/>
            <a:ext cx="0" cy="817588"/>
          </a:xfrm>
          <a:prstGeom prst="line">
            <a:avLst/>
          </a:prstGeom>
          <a:ln w="38100">
            <a:solidFill>
              <a:srgbClr val="F9B13F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67" name="Textfeld 66">
            <a:extLst>
              <a:ext uri="{FF2B5EF4-FFF2-40B4-BE49-F238E27FC236}">
                <a16:creationId xmlns:a16="http://schemas.microsoft.com/office/drawing/2014/main" id="{F77DF64A-55CE-433E-845A-21C0AA1B219B}"/>
              </a:ext>
            </a:extLst>
          </p:cNvPr>
          <p:cNvSpPr txBox="1"/>
          <p:nvPr/>
        </p:nvSpPr>
        <p:spPr>
          <a:xfrm>
            <a:off x="7022974" y="4510923"/>
            <a:ext cx="572719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600">
                <a:latin typeface="Segoe UI" panose="020B0502040204020203" pitchFamily="34" charset="0"/>
                <a:cs typeface="Segoe UI" panose="020B0502040204020203" pitchFamily="34" charset="0"/>
              </a:rPr>
              <a:t>2-Port Netzwerkswitch</a:t>
            </a:r>
            <a:endParaRPr lang="de-DE" sz="2600" b="1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68" name="Gerader Verbinder 67">
            <a:extLst>
              <a:ext uri="{FF2B5EF4-FFF2-40B4-BE49-F238E27FC236}">
                <a16:creationId xmlns:a16="http://schemas.microsoft.com/office/drawing/2014/main" id="{600D6E15-F9E9-4323-946D-3C54CE1497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5140298" y="4763278"/>
            <a:ext cx="1760565" cy="0"/>
          </a:xfrm>
          <a:prstGeom prst="line">
            <a:avLst/>
          </a:prstGeom>
          <a:ln w="38100">
            <a:solidFill>
              <a:srgbClr val="F9B13F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69" name="Gerader Verbinder 68">
            <a:extLst>
              <a:ext uri="{FF2B5EF4-FFF2-40B4-BE49-F238E27FC236}">
                <a16:creationId xmlns:a16="http://schemas.microsoft.com/office/drawing/2014/main" id="{91E358EC-D31B-4F89-BF09-A499B86064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1957385" y="5565876"/>
            <a:ext cx="1268415" cy="0"/>
          </a:xfrm>
          <a:prstGeom prst="line">
            <a:avLst/>
          </a:prstGeom>
          <a:ln w="38100">
            <a:solidFill>
              <a:srgbClr val="F9B13F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72" name="Textfeld 71">
            <a:extLst>
              <a:ext uri="{FF2B5EF4-FFF2-40B4-BE49-F238E27FC236}">
                <a16:creationId xmlns:a16="http://schemas.microsoft.com/office/drawing/2014/main" id="{F6EC9134-222C-49D8-9BB0-E90D08677723}"/>
              </a:ext>
            </a:extLst>
          </p:cNvPr>
          <p:cNvSpPr txBox="1"/>
          <p:nvPr/>
        </p:nvSpPr>
        <p:spPr>
          <a:xfrm>
            <a:off x="8287852" y="5912888"/>
            <a:ext cx="35146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>
                <a:solidFill>
                  <a:srgbClr val="F9B13F"/>
                </a:solidFill>
                <a:latin typeface="Segoe UI Semilight" panose="020B0402040204020203" pitchFamily="34" charset="0"/>
                <a:ea typeface="Roboto" panose="02000000000000000000" pitchFamily="2" charset="0"/>
                <a:cs typeface="Segoe UI Semilight" panose="020B0402040204020203" pitchFamily="34" charset="0"/>
              </a:rPr>
              <a:t>SPRECHSTELLEN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D02072DD-8CB7-4CCF-9DE4-61CA33788DEA}"/>
              </a:ext>
            </a:extLst>
          </p:cNvPr>
          <p:cNvSpPr txBox="1"/>
          <p:nvPr/>
        </p:nvSpPr>
        <p:spPr>
          <a:xfrm>
            <a:off x="7438417" y="6211131"/>
            <a:ext cx="45658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3200">
                <a:solidFill>
                  <a:srgbClr val="368A4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MCX </a:t>
            </a:r>
            <a:r>
              <a:rPr lang="de-DE" sz="3200">
                <a:solidFill>
                  <a:srgbClr val="368A4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RACKSTATION</a:t>
            </a:r>
          </a:p>
        </p:txBody>
      </p:sp>
      <p:cxnSp>
        <p:nvCxnSpPr>
          <p:cNvPr id="18" name="Gerader Verbinder 17">
            <a:extLst>
              <a:ext uri="{FF2B5EF4-FFF2-40B4-BE49-F238E27FC236}">
                <a16:creationId xmlns:a16="http://schemas.microsoft.com/office/drawing/2014/main" id="{D069A7DA-AD43-4619-91B8-1016885B44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1133584" y="1620068"/>
            <a:ext cx="0" cy="1520801"/>
          </a:xfrm>
          <a:prstGeom prst="line">
            <a:avLst/>
          </a:prstGeom>
          <a:ln w="38100">
            <a:solidFill>
              <a:srgbClr val="F9B13F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3" name="Textfeld 22">
            <a:extLst>
              <a:ext uri="{FF2B5EF4-FFF2-40B4-BE49-F238E27FC236}">
                <a16:creationId xmlns:a16="http://schemas.microsoft.com/office/drawing/2014/main" id="{A5F9BFEB-0570-403C-B751-698AC829BF59}"/>
              </a:ext>
            </a:extLst>
          </p:cNvPr>
          <p:cNvSpPr txBox="1"/>
          <p:nvPr/>
        </p:nvSpPr>
        <p:spPr>
          <a:xfrm>
            <a:off x="1402659" y="1373846"/>
            <a:ext cx="426233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600">
                <a:latin typeface="Segoe UI" panose="020B0502040204020203" pitchFamily="34" charset="0"/>
                <a:cs typeface="Segoe UI" panose="020B0502040204020203" pitchFamily="34" charset="0"/>
              </a:rPr>
              <a:t>12V Spannungsversorgung</a:t>
            </a:r>
          </a:p>
        </p:txBody>
      </p:sp>
      <p:cxnSp>
        <p:nvCxnSpPr>
          <p:cNvPr id="24" name="Gerader Verbinder 23">
            <a:extLst>
              <a:ext uri="{FF2B5EF4-FFF2-40B4-BE49-F238E27FC236}">
                <a16:creationId xmlns:a16="http://schemas.microsoft.com/office/drawing/2014/main" id="{E5C49949-755A-4E4E-8FCF-59A3FA47B0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117709" y="1620067"/>
            <a:ext cx="249439" cy="0"/>
          </a:xfrm>
          <a:prstGeom prst="line">
            <a:avLst/>
          </a:prstGeom>
          <a:ln w="38100">
            <a:solidFill>
              <a:srgbClr val="F9B13F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25" name="Grafik 24">
            <a:hlinkClick r:id="rId5" action="ppaction://hlinksldjump"/>
            <a:extLst>
              <a:ext uri="{FF2B5EF4-FFF2-40B4-BE49-F238E27FC236}">
                <a16:creationId xmlns:a16="http://schemas.microsoft.com/office/drawing/2014/main" id="{92855690-D6C8-DAB4-E99D-97A741870D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344414" y="5526367"/>
            <a:ext cx="543088" cy="684763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296595952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9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7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7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6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65" grpId="0"/>
      <p:bldP spid="67" grpId="0"/>
      <p:bldP spid="23" grpId="0"/>
    </p:bld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Widescreen</PresentationFormat>
  <Slides>81</Slides>
  <Notes>24</Notes>
  <HiddenSlides>4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81</vt:i4>
      </vt:variant>
    </vt:vector>
  </HeadingPairs>
  <TitlesOfParts>
    <vt:vector size="82" baseType="lpstr">
      <vt:lpstr>Office</vt:lpstr>
      <vt:lpstr>Green-GO Interkom</vt:lpstr>
      <vt:lpstr>Index (0)</vt:lpstr>
      <vt:lpstr>About Green-GO (1)</vt:lpstr>
      <vt:lpstr>About Green-GO (2)</vt:lpstr>
      <vt:lpstr>About Green-GO (3)</vt:lpstr>
      <vt:lpstr>About Green-GO (4)</vt:lpstr>
      <vt:lpstr>Index (0)</vt:lpstr>
      <vt:lpstr>MCX Rack (Front)</vt:lpstr>
      <vt:lpstr>MCX Rack (Back)</vt:lpstr>
      <vt:lpstr>MCXD Tischstation</vt:lpstr>
      <vt:lpstr>MCX*Kanalerweiterung</vt:lpstr>
      <vt:lpstr>WPX Wandstation (Dynamisch)</vt:lpstr>
      <vt:lpstr>WPX Wandstation (Front)</vt:lpstr>
      <vt:lpstr>BPX Beltpack (Front)</vt:lpstr>
      <vt:lpstr>BPX  Beltpack (Back)</vt:lpstr>
      <vt:lpstr>WBPX Beltpack (Front)</vt:lpstr>
      <vt:lpstr>WBPX Beltpack (Back)</vt:lpstr>
      <vt:lpstr>WAA Wireless</vt:lpstr>
      <vt:lpstr>BCN Beacon Signallampe</vt:lpstr>
      <vt:lpstr>Index (0)</vt:lpstr>
      <vt:lpstr>RDX Interface</vt:lpstr>
      <vt:lpstr>Si2WR &amp; Si4WR Audio Interfaces</vt:lpstr>
      <vt:lpstr>Interface X</vt:lpstr>
      <vt:lpstr>Q4WR Audio Interface</vt:lpstr>
      <vt:lpstr>DNTI Dante Audio Interface</vt:lpstr>
      <vt:lpstr>BridgeX Network Interface</vt:lpstr>
      <vt:lpstr>Index (0)</vt:lpstr>
      <vt:lpstr>Signalfarben</vt:lpstr>
      <vt:lpstr>Benutzeroberfläche</vt:lpstr>
      <vt:lpstr>Benutzeroberfläche</vt:lpstr>
      <vt:lpstr>Benutzeroberfläche</vt:lpstr>
      <vt:lpstr>Benutzeroberfläche</vt:lpstr>
      <vt:lpstr>Signalempfang</vt:lpstr>
      <vt:lpstr>(W)BPX – 2-Kanalmodus</vt:lpstr>
      <vt:lpstr>3-Kanalmodus</vt:lpstr>
      <vt:lpstr>3-Kanalmodus (Rufzeichen)</vt:lpstr>
      <vt:lpstr>4-Kanalmodus</vt:lpstr>
      <vt:lpstr>Statusbildschirm (Zugriff)</vt:lpstr>
      <vt:lpstr>Statusbildschirm (Details)</vt:lpstr>
      <vt:lpstr>Erweiterte Kanalansicht</vt:lpstr>
      <vt:lpstr>Signalempfang</vt:lpstr>
      <vt:lpstr>Signalempfang</vt:lpstr>
      <vt:lpstr>Signalempfang</vt:lpstr>
      <vt:lpstr>Lautstärkenkontrolle (MCX*, WPX)</vt:lpstr>
      <vt:lpstr>Lautstärkenkontrolle (*BPX)</vt:lpstr>
      <vt:lpstr>Rufzeichen</vt:lpstr>
      <vt:lpstr>Rufzeichen</vt:lpstr>
      <vt:lpstr>Rufzeichen</vt:lpstr>
      <vt:lpstr>Rufzeichen</vt:lpstr>
      <vt:lpstr>Rufzeichen</vt:lpstr>
      <vt:lpstr>(W)BPX – 2-Kanalmodus</vt:lpstr>
      <vt:lpstr>3-Kanalmodus (Rufzeichen)</vt:lpstr>
      <vt:lpstr>Erweiterte Kanalansicht</vt:lpstr>
      <vt:lpstr>Lautstärkenkontrolle (*BPX)</vt:lpstr>
      <vt:lpstr>Lautstärkenkontrolle (*BPX)</vt:lpstr>
      <vt:lpstr>Index (0)</vt:lpstr>
      <vt:lpstr>Green-GO Control V5</vt:lpstr>
      <vt:lpstr>Green-GO Control V5</vt:lpstr>
      <vt:lpstr>Green-GO Control V5</vt:lpstr>
      <vt:lpstr>Green-GO Control V5</vt:lpstr>
      <vt:lpstr>Green-GO Control V5</vt:lpstr>
      <vt:lpstr>Green-GO Control V5</vt:lpstr>
      <vt:lpstr>Green-GO Control V5</vt:lpstr>
      <vt:lpstr>Green-GO Control V5</vt:lpstr>
      <vt:lpstr>Green-GO Control V5</vt:lpstr>
      <vt:lpstr>Green-GO Control V5</vt:lpstr>
      <vt:lpstr>Green-GO Control V5</vt:lpstr>
      <vt:lpstr>Green-GO Control V5</vt:lpstr>
      <vt:lpstr>Green-GO Control V5</vt:lpstr>
      <vt:lpstr>Green-GO Control V5</vt:lpstr>
      <vt:lpstr>Green-GO Control V5</vt:lpstr>
      <vt:lpstr>Green-GO Control V5</vt:lpstr>
      <vt:lpstr>Green-GO Control V5</vt:lpstr>
      <vt:lpstr>Green-GO Control V5</vt:lpstr>
      <vt:lpstr>Green-GO Control V5</vt:lpstr>
      <vt:lpstr>Green-GO Control V5</vt:lpstr>
      <vt:lpstr>Green-GO Control V5</vt:lpstr>
      <vt:lpstr>Index (0)</vt:lpstr>
      <vt:lpstr>Exit</vt:lpstr>
      <vt:lpstr>Index (4)</vt:lpstr>
      <vt:lpstr>Index (3)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Timo Toups</dc:creator>
  <cp:revision>1</cp:revision>
  <dcterms:created xsi:type="dcterms:W3CDTF">2021-12-09T14:23:15Z</dcterms:created>
  <dcterms:modified xsi:type="dcterms:W3CDTF">2023-06-19T12:41:57Z</dcterms:modified>
</cp:coreProperties>
</file>